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1"/>
    <p:sldMasterId id="2147483844" r:id="rId2"/>
  </p:sldMasterIdLst>
  <p:notesMasterIdLst>
    <p:notesMasterId r:id="rId38"/>
  </p:notesMasterIdLst>
  <p:sldIdLst>
    <p:sldId id="315" r:id="rId3"/>
    <p:sldId id="296" r:id="rId4"/>
    <p:sldId id="319" r:id="rId5"/>
    <p:sldId id="320" r:id="rId6"/>
    <p:sldId id="321" r:id="rId7"/>
    <p:sldId id="317" r:id="rId8"/>
    <p:sldId id="274" r:id="rId9"/>
    <p:sldId id="267" r:id="rId10"/>
    <p:sldId id="318" r:id="rId11"/>
    <p:sldId id="257" r:id="rId12"/>
    <p:sldId id="260" r:id="rId13"/>
    <p:sldId id="295" r:id="rId14"/>
    <p:sldId id="301" r:id="rId15"/>
    <p:sldId id="297" r:id="rId16"/>
    <p:sldId id="298" r:id="rId17"/>
    <p:sldId id="299" r:id="rId18"/>
    <p:sldId id="302" r:id="rId19"/>
    <p:sldId id="303" r:id="rId20"/>
    <p:sldId id="293" r:id="rId21"/>
    <p:sldId id="294" r:id="rId22"/>
    <p:sldId id="304" r:id="rId23"/>
    <p:sldId id="305" r:id="rId24"/>
    <p:sldId id="306" r:id="rId25"/>
    <p:sldId id="308" r:id="rId26"/>
    <p:sldId id="307" r:id="rId27"/>
    <p:sldId id="309" r:id="rId28"/>
    <p:sldId id="310" r:id="rId29"/>
    <p:sldId id="311" r:id="rId30"/>
    <p:sldId id="312" r:id="rId31"/>
    <p:sldId id="313" r:id="rId32"/>
    <p:sldId id="314" r:id="rId33"/>
    <p:sldId id="276" r:id="rId34"/>
    <p:sldId id="289" r:id="rId35"/>
    <p:sldId id="278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77EEC5-92CF-46A1-A98C-D398503B5D9E}">
          <p14:sldIdLst>
            <p14:sldId id="315"/>
            <p14:sldId id="296"/>
            <p14:sldId id="319"/>
            <p14:sldId id="320"/>
            <p14:sldId id="321"/>
            <p14:sldId id="317"/>
            <p14:sldId id="274"/>
            <p14:sldId id="267"/>
            <p14:sldId id="318"/>
            <p14:sldId id="257"/>
            <p14:sldId id="260"/>
          </p14:sldIdLst>
        </p14:section>
        <p14:section name="Peer Review" id="{398EDBD2-90B1-4902-BBF4-0B2A5371633B}">
          <p14:sldIdLst>
            <p14:sldId id="295"/>
            <p14:sldId id="301"/>
            <p14:sldId id="297"/>
            <p14:sldId id="298"/>
            <p14:sldId id="299"/>
            <p14:sldId id="302"/>
          </p14:sldIdLst>
        </p14:section>
        <p14:section name="Response to Review" id="{E9048DFC-7D66-4ABD-A787-6A4DC6E9A391}">
          <p14:sldIdLst>
            <p14:sldId id="303"/>
            <p14:sldId id="293"/>
            <p14:sldId id="294"/>
            <p14:sldId id="304"/>
            <p14:sldId id="305"/>
            <p14:sldId id="306"/>
            <p14:sldId id="308"/>
            <p14:sldId id="307"/>
            <p14:sldId id="309"/>
            <p14:sldId id="310"/>
            <p14:sldId id="311"/>
            <p14:sldId id="312"/>
            <p14:sldId id="313"/>
            <p14:sldId id="314"/>
            <p14:sldId id="276"/>
            <p14:sldId id="289"/>
            <p14:sldId id="278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B689F-654C-48D8-92FB-0CD357B1EDE5}" v="25" dt="2024-07-18T03:18:59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912" y="108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er Anne Talbott" userId="21602f3e-50be-470c-8962-11a15a2595ef" providerId="ADAL" clId="{7A9B689F-654C-48D8-92FB-0CD357B1EDE5}"/>
    <pc:docChg chg="undo custSel addSld delSld modSld modSection">
      <pc:chgData name="Heather Anne Talbott" userId="21602f3e-50be-470c-8962-11a15a2595ef" providerId="ADAL" clId="{7A9B689F-654C-48D8-92FB-0CD357B1EDE5}" dt="2024-07-18T03:19:05.332" v="59" actId="47"/>
      <pc:docMkLst>
        <pc:docMk/>
      </pc:docMkLst>
      <pc:sldChg chg="add del">
        <pc:chgData name="Heather Anne Talbott" userId="21602f3e-50be-470c-8962-11a15a2595ef" providerId="ADAL" clId="{7A9B689F-654C-48D8-92FB-0CD357B1EDE5}" dt="2024-07-18T03:18:31.866" v="57"/>
        <pc:sldMkLst>
          <pc:docMk/>
          <pc:sldMk cId="1686994752" sldId="267"/>
        </pc:sldMkLst>
      </pc:sldChg>
      <pc:sldChg chg="add del">
        <pc:chgData name="Heather Anne Talbott" userId="21602f3e-50be-470c-8962-11a15a2595ef" providerId="ADAL" clId="{7A9B689F-654C-48D8-92FB-0CD357B1EDE5}" dt="2024-07-18T03:18:31.866" v="57"/>
        <pc:sldMkLst>
          <pc:docMk/>
          <pc:sldMk cId="4208560333" sldId="274"/>
        </pc:sldMkLst>
      </pc:sldChg>
      <pc:sldChg chg="modSp mod">
        <pc:chgData name="Heather Anne Talbott" userId="21602f3e-50be-470c-8962-11a15a2595ef" providerId="ADAL" clId="{7A9B689F-654C-48D8-92FB-0CD357B1EDE5}" dt="2024-07-18T03:17:16.240" v="50" actId="20577"/>
        <pc:sldMkLst>
          <pc:docMk/>
          <pc:sldMk cId="1950631137" sldId="278"/>
        </pc:sldMkLst>
        <pc:spChg chg="mod">
          <ac:chgData name="Heather Anne Talbott" userId="21602f3e-50be-470c-8962-11a15a2595ef" providerId="ADAL" clId="{7A9B689F-654C-48D8-92FB-0CD357B1EDE5}" dt="2024-07-18T03:16:21.568" v="21" actId="6549"/>
          <ac:spMkLst>
            <pc:docMk/>
            <pc:sldMk cId="1950631137" sldId="278"/>
            <ac:spMk id="3" creationId="{05F19685-6D1B-F1F7-6183-741006032983}"/>
          </ac:spMkLst>
        </pc:spChg>
        <pc:spChg chg="mod">
          <ac:chgData name="Heather Anne Talbott" userId="21602f3e-50be-470c-8962-11a15a2595ef" providerId="ADAL" clId="{7A9B689F-654C-48D8-92FB-0CD357B1EDE5}" dt="2024-07-18T03:17:16.240" v="50" actId="20577"/>
          <ac:spMkLst>
            <pc:docMk/>
            <pc:sldMk cId="1950631137" sldId="278"/>
            <ac:spMk id="7" creationId="{ECD0B755-427A-BAC2-E2CB-DDFC8FEB3165}"/>
          </ac:spMkLst>
        </pc:spChg>
      </pc:sldChg>
      <pc:sldChg chg="del">
        <pc:chgData name="Heather Anne Talbott" userId="21602f3e-50be-470c-8962-11a15a2595ef" providerId="ADAL" clId="{7A9B689F-654C-48D8-92FB-0CD357B1EDE5}" dt="2024-07-18T03:12:41.916" v="0" actId="47"/>
        <pc:sldMkLst>
          <pc:docMk/>
          <pc:sldMk cId="132223074" sldId="292"/>
        </pc:sldMkLst>
      </pc:sldChg>
      <pc:sldChg chg="add del">
        <pc:chgData name="Heather Anne Talbott" userId="21602f3e-50be-470c-8962-11a15a2595ef" providerId="ADAL" clId="{7A9B689F-654C-48D8-92FB-0CD357B1EDE5}" dt="2024-07-18T03:18:37.887" v="58"/>
        <pc:sldMkLst>
          <pc:docMk/>
          <pc:sldMk cId="1655392512" sldId="296"/>
        </pc:sldMkLst>
      </pc:sldChg>
      <pc:sldChg chg="modSp">
        <pc:chgData name="Heather Anne Talbott" userId="21602f3e-50be-470c-8962-11a15a2595ef" providerId="ADAL" clId="{7A9B689F-654C-48D8-92FB-0CD357B1EDE5}" dt="2024-07-18T03:13:43.975" v="19" actId="1036"/>
        <pc:sldMkLst>
          <pc:docMk/>
          <pc:sldMk cId="188626682" sldId="304"/>
        </pc:sldMkLst>
        <pc:picChg chg="mod">
          <ac:chgData name="Heather Anne Talbott" userId="21602f3e-50be-470c-8962-11a15a2595ef" providerId="ADAL" clId="{7A9B689F-654C-48D8-92FB-0CD357B1EDE5}" dt="2024-07-18T03:13:43.975" v="19" actId="1036"/>
          <ac:picMkLst>
            <pc:docMk/>
            <pc:sldMk cId="188626682" sldId="304"/>
            <ac:picMk id="5" creationId="{050A1D54-9F24-6F7E-0D4A-AFA25A8863B8}"/>
          </ac:picMkLst>
        </pc:picChg>
      </pc:sldChg>
      <pc:sldChg chg="new del">
        <pc:chgData name="Heather Anne Talbott" userId="21602f3e-50be-470c-8962-11a15a2595ef" providerId="ADAL" clId="{7A9B689F-654C-48D8-92FB-0CD357B1EDE5}" dt="2024-07-18T03:19:05.332" v="59" actId="47"/>
        <pc:sldMkLst>
          <pc:docMk/>
          <pc:sldMk cId="2242630141" sldId="316"/>
        </pc:sldMkLst>
      </pc:sldChg>
      <pc:sldChg chg="addSp delSp add del setBg delDesignElem">
        <pc:chgData name="Heather Anne Talbott" userId="21602f3e-50be-470c-8962-11a15a2595ef" providerId="ADAL" clId="{7A9B689F-654C-48D8-92FB-0CD357B1EDE5}" dt="2024-07-18T03:18:37.887" v="58"/>
        <pc:sldMkLst>
          <pc:docMk/>
          <pc:sldMk cId="3581620414" sldId="317"/>
        </pc:sldMkLst>
        <pc:spChg chg="add del">
          <ac:chgData name="Heather Anne Talbott" userId="21602f3e-50be-470c-8962-11a15a2595ef" providerId="ADAL" clId="{7A9B689F-654C-48D8-92FB-0CD357B1EDE5}" dt="2024-07-18T03:18:37.887" v="58"/>
          <ac:spMkLst>
            <pc:docMk/>
            <pc:sldMk cId="3581620414" sldId="317"/>
            <ac:spMk id="15" creationId="{4FAE1107-CEC3-4041-8BAA-CDB6F6759B35}"/>
          </ac:spMkLst>
        </pc:spChg>
        <pc:cxnChg chg="add del">
          <ac:chgData name="Heather Anne Talbott" userId="21602f3e-50be-470c-8962-11a15a2595ef" providerId="ADAL" clId="{7A9B689F-654C-48D8-92FB-0CD357B1EDE5}" dt="2024-07-18T03:18:37.887" v="58"/>
          <ac:cxnSpMkLst>
            <pc:docMk/>
            <pc:sldMk cId="3581620414" sldId="317"/>
            <ac:cxnSpMk id="13" creationId="{9200C8B5-FB5A-4F8B-A9BD-693C051418A3}"/>
          </ac:cxnSpMkLst>
        </pc:cxnChg>
        <pc:cxnChg chg="add del">
          <ac:chgData name="Heather Anne Talbott" userId="21602f3e-50be-470c-8962-11a15a2595ef" providerId="ADAL" clId="{7A9B689F-654C-48D8-92FB-0CD357B1EDE5}" dt="2024-07-18T03:18:37.887" v="58"/>
          <ac:cxnSpMkLst>
            <pc:docMk/>
            <pc:sldMk cId="3581620414" sldId="317"/>
            <ac:cxnSpMk id="17" creationId="{1AEA88FB-F5DD-45CE-AAE1-7B33D0ABDD25}"/>
          </ac:cxnSpMkLst>
        </pc:cxnChg>
      </pc:sldChg>
      <pc:sldChg chg="add del">
        <pc:chgData name="Heather Anne Talbott" userId="21602f3e-50be-470c-8962-11a15a2595ef" providerId="ADAL" clId="{7A9B689F-654C-48D8-92FB-0CD357B1EDE5}" dt="2024-07-18T03:18:37.887" v="58"/>
        <pc:sldMkLst>
          <pc:docMk/>
          <pc:sldMk cId="4029250805" sldId="318"/>
        </pc:sldMkLst>
      </pc:sldChg>
      <pc:sldChg chg="add del">
        <pc:chgData name="Heather Anne Talbott" userId="21602f3e-50be-470c-8962-11a15a2595ef" providerId="ADAL" clId="{7A9B689F-654C-48D8-92FB-0CD357B1EDE5}" dt="2024-07-18T03:18:37.887" v="58"/>
        <pc:sldMkLst>
          <pc:docMk/>
          <pc:sldMk cId="2145360385" sldId="319"/>
        </pc:sldMkLst>
      </pc:sldChg>
      <pc:sldChg chg="add del">
        <pc:chgData name="Heather Anne Talbott" userId="21602f3e-50be-470c-8962-11a15a2595ef" providerId="ADAL" clId="{7A9B689F-654C-48D8-92FB-0CD357B1EDE5}" dt="2024-07-18T03:18:31.866" v="57"/>
        <pc:sldMkLst>
          <pc:docMk/>
          <pc:sldMk cId="2321759320" sldId="320"/>
        </pc:sldMkLst>
      </pc:sldChg>
      <pc:sldChg chg="modSp add del mod">
        <pc:chgData name="Heather Anne Talbott" userId="21602f3e-50be-470c-8962-11a15a2595ef" providerId="ADAL" clId="{7A9B689F-654C-48D8-92FB-0CD357B1EDE5}" dt="2024-07-18T03:18:31.866" v="57"/>
        <pc:sldMkLst>
          <pc:docMk/>
          <pc:sldMk cId="908524077" sldId="321"/>
        </pc:sldMkLst>
        <pc:spChg chg="mod">
          <ac:chgData name="Heather Anne Talbott" userId="21602f3e-50be-470c-8962-11a15a2595ef" providerId="ADAL" clId="{7A9B689F-654C-48D8-92FB-0CD357B1EDE5}" dt="2024-07-18T03:18:31.866" v="57"/>
          <ac:spMkLst>
            <pc:docMk/>
            <pc:sldMk cId="908524077" sldId="321"/>
            <ac:spMk id="3" creationId="{A389F2CF-DCF7-1B9E-2DBF-10495C6B9B34}"/>
          </ac:spMkLst>
        </pc:spChg>
      </pc:sldChg>
    </pc:docChg>
  </pc:docChgLst>
  <pc:docChgLst>
    <pc:chgData name="Heather Anne Talbott" userId="21602f3e-50be-470c-8962-11a15a2595ef" providerId="ADAL" clId="{8128ED5E-4529-4C75-B6B4-DF78BF1F1CDA}"/>
    <pc:docChg chg="undo custSel addSld delSld modSld sldOrd modMainMaster addSection delSection modSection">
      <pc:chgData name="Heather Anne Talbott" userId="21602f3e-50be-470c-8962-11a15a2595ef" providerId="ADAL" clId="{8128ED5E-4529-4C75-B6B4-DF78BF1F1CDA}" dt="2023-07-11T18:39:45.500" v="2864" actId="20577"/>
      <pc:docMkLst>
        <pc:docMk/>
      </pc:docMkLst>
      <pc:sldChg chg="modSp modAnim">
        <pc:chgData name="Heather Anne Talbott" userId="21602f3e-50be-470c-8962-11a15a2595ef" providerId="ADAL" clId="{8128ED5E-4529-4C75-B6B4-DF78BF1F1CDA}" dt="2023-07-11T03:25:39.489" v="37" actId="20577"/>
        <pc:sldMkLst>
          <pc:docMk/>
          <pc:sldMk cId="2383013614" sldId="257"/>
        </pc:sldMkLst>
        <pc:spChg chg="mod">
          <ac:chgData name="Heather Anne Talbott" userId="21602f3e-50be-470c-8962-11a15a2595ef" providerId="ADAL" clId="{8128ED5E-4529-4C75-B6B4-DF78BF1F1CDA}" dt="2023-07-11T03:25:39.489" v="37" actId="20577"/>
          <ac:spMkLst>
            <pc:docMk/>
            <pc:sldMk cId="2383013614" sldId="257"/>
            <ac:spMk id="4" creationId="{8ACA2B0E-469F-FB3C-CDA2-354903004D1A}"/>
          </ac:spMkLst>
        </pc:spChg>
      </pc:sldChg>
      <pc:sldChg chg="modSp mod">
        <pc:chgData name="Heather Anne Talbott" userId="21602f3e-50be-470c-8962-11a15a2595ef" providerId="ADAL" clId="{8128ED5E-4529-4C75-B6B4-DF78BF1F1CDA}" dt="2023-07-11T15:35:44.274" v="300"/>
        <pc:sldMkLst>
          <pc:docMk/>
          <pc:sldMk cId="3810104349" sldId="260"/>
        </pc:sldMkLst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3810104349" sldId="260"/>
            <ac:spMk id="2" creationId="{37E45F28-4525-64F5-EC87-88EB66D7C09F}"/>
          </ac:spMkLst>
        </pc:spChg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3810104349" sldId="260"/>
            <ac:spMk id="4" creationId="{F72601BC-F673-0E4B-3FD7-DD119F43B175}"/>
          </ac:spMkLst>
        </pc:spChg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3810104349" sldId="260"/>
            <ac:spMk id="6" creationId="{CCAC6D64-9299-0A6D-CCEE-378594FEDEEE}"/>
          </ac:spMkLst>
        </pc:spChg>
        <pc:picChg chg="mod">
          <ac:chgData name="Heather Anne Talbott" userId="21602f3e-50be-470c-8962-11a15a2595ef" providerId="ADAL" clId="{8128ED5E-4529-4C75-B6B4-DF78BF1F1CDA}" dt="2023-07-11T15:35:44.274" v="300"/>
          <ac:picMkLst>
            <pc:docMk/>
            <pc:sldMk cId="3810104349" sldId="260"/>
            <ac:picMk id="9" creationId="{2B295586-E593-6F48-3708-2E2500D40C08}"/>
          </ac:picMkLst>
        </pc:picChg>
      </pc:sldChg>
      <pc:sldChg chg="delSp del delDesignElem">
        <pc:chgData name="Heather Anne Talbott" userId="21602f3e-50be-470c-8962-11a15a2595ef" providerId="ADAL" clId="{8128ED5E-4529-4C75-B6B4-DF78BF1F1CDA}" dt="2023-07-11T15:19:24.701" v="214" actId="47"/>
        <pc:sldMkLst>
          <pc:docMk/>
          <pc:sldMk cId="1151313863" sldId="261"/>
        </pc:sldMkLst>
        <pc:spChg chg="del">
          <ac:chgData name="Heather Anne Talbott" userId="21602f3e-50be-470c-8962-11a15a2595ef" providerId="ADAL" clId="{8128ED5E-4529-4C75-B6B4-DF78BF1F1CDA}" dt="2023-07-11T03:25:29.944" v="4"/>
          <ac:spMkLst>
            <pc:docMk/>
            <pc:sldMk cId="1151313863" sldId="261"/>
            <ac:spMk id="1033" creationId="{8B836880-BF75-4385-9994-9270F8ACF1A7}"/>
          </ac:spMkLst>
        </pc:spChg>
        <pc:spChg chg="del">
          <ac:chgData name="Heather Anne Talbott" userId="21602f3e-50be-470c-8962-11a15a2595ef" providerId="ADAL" clId="{8128ED5E-4529-4C75-B6B4-DF78BF1F1CDA}" dt="2023-07-11T03:25:29.944" v="4"/>
          <ac:spMkLst>
            <pc:docMk/>
            <pc:sldMk cId="1151313863" sldId="261"/>
            <ac:spMk id="1037" creationId="{38D32B90-922C-4411-A898-3F03AA808A09}"/>
          </ac:spMkLst>
        </pc:spChg>
        <pc:picChg chg="del">
          <ac:chgData name="Heather Anne Talbott" userId="21602f3e-50be-470c-8962-11a15a2595ef" providerId="ADAL" clId="{8128ED5E-4529-4C75-B6B4-DF78BF1F1CDA}" dt="2023-07-11T03:25:29.944" v="4"/>
          <ac:picMkLst>
            <pc:docMk/>
            <pc:sldMk cId="1151313863" sldId="261"/>
            <ac:picMk id="1031" creationId="{CFD580F5-E7BF-4C1D-BEFD-4A4601EBA876}"/>
          </ac:picMkLst>
        </pc:picChg>
        <pc:picChg chg="del">
          <ac:chgData name="Heather Anne Talbott" userId="21602f3e-50be-470c-8962-11a15a2595ef" providerId="ADAL" clId="{8128ED5E-4529-4C75-B6B4-DF78BF1F1CDA}" dt="2023-07-11T03:25:29.944" v="4"/>
          <ac:picMkLst>
            <pc:docMk/>
            <pc:sldMk cId="1151313863" sldId="261"/>
            <ac:picMk id="1035" creationId="{26BCFBE2-C65F-42E3-A14A-5D04B9842E44}"/>
          </ac:picMkLst>
        </pc:picChg>
      </pc:sldChg>
      <pc:sldChg chg="delSp del delDesignElem">
        <pc:chgData name="Heather Anne Talbott" userId="21602f3e-50be-470c-8962-11a15a2595ef" providerId="ADAL" clId="{8128ED5E-4529-4C75-B6B4-DF78BF1F1CDA}" dt="2023-07-11T15:19:25.380" v="216" actId="47"/>
        <pc:sldMkLst>
          <pc:docMk/>
          <pc:sldMk cId="3017198042" sldId="262"/>
        </pc:sldMkLst>
        <pc:spChg chg="del">
          <ac:chgData name="Heather Anne Talbott" userId="21602f3e-50be-470c-8962-11a15a2595ef" providerId="ADAL" clId="{8128ED5E-4529-4C75-B6B4-DF78BF1F1CDA}" dt="2023-07-11T03:25:29.944" v="4"/>
          <ac:spMkLst>
            <pc:docMk/>
            <pc:sldMk cId="3017198042" sldId="262"/>
            <ac:spMk id="2057" creationId="{8B836880-BF75-4385-9994-9270F8ACF1A7}"/>
          </ac:spMkLst>
        </pc:spChg>
        <pc:spChg chg="del">
          <ac:chgData name="Heather Anne Talbott" userId="21602f3e-50be-470c-8962-11a15a2595ef" providerId="ADAL" clId="{8128ED5E-4529-4C75-B6B4-DF78BF1F1CDA}" dt="2023-07-11T03:25:29.944" v="4"/>
          <ac:spMkLst>
            <pc:docMk/>
            <pc:sldMk cId="3017198042" sldId="262"/>
            <ac:spMk id="2061" creationId="{38D32B90-922C-4411-A898-3F03AA808A09}"/>
          </ac:spMkLst>
        </pc:spChg>
        <pc:picChg chg="del">
          <ac:chgData name="Heather Anne Talbott" userId="21602f3e-50be-470c-8962-11a15a2595ef" providerId="ADAL" clId="{8128ED5E-4529-4C75-B6B4-DF78BF1F1CDA}" dt="2023-07-11T03:25:29.944" v="4"/>
          <ac:picMkLst>
            <pc:docMk/>
            <pc:sldMk cId="3017198042" sldId="262"/>
            <ac:picMk id="2055" creationId="{CFD580F5-E7BF-4C1D-BEFD-4A4601EBA876}"/>
          </ac:picMkLst>
        </pc:picChg>
        <pc:picChg chg="del">
          <ac:chgData name="Heather Anne Talbott" userId="21602f3e-50be-470c-8962-11a15a2595ef" providerId="ADAL" clId="{8128ED5E-4529-4C75-B6B4-DF78BF1F1CDA}" dt="2023-07-11T03:25:29.944" v="4"/>
          <ac:picMkLst>
            <pc:docMk/>
            <pc:sldMk cId="3017198042" sldId="262"/>
            <ac:picMk id="2059" creationId="{26BCFBE2-C65F-42E3-A14A-5D04B9842E44}"/>
          </ac:picMkLst>
        </pc:picChg>
      </pc:sldChg>
      <pc:sldChg chg="modSp del">
        <pc:chgData name="Heather Anne Talbott" userId="21602f3e-50be-470c-8962-11a15a2595ef" providerId="ADAL" clId="{8128ED5E-4529-4C75-B6B4-DF78BF1F1CDA}" dt="2023-07-11T15:19:25.585" v="217" actId="47"/>
        <pc:sldMkLst>
          <pc:docMk/>
          <pc:sldMk cId="2925461486" sldId="263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2925461486" sldId="263"/>
            <ac:spMk id="2" creationId="{915AA3FA-3EFD-95FD-7402-D04504870DDC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2925461486" sldId="263"/>
            <ac:spMk id="7" creationId="{F8F3A948-D1EA-9B46-FFE1-E9F0F46A9FC9}"/>
          </ac:spMkLst>
        </pc:spChg>
        <pc:graphicFrameChg chg="mod">
          <ac:chgData name="Heather Anne Talbott" userId="21602f3e-50be-470c-8962-11a15a2595ef" providerId="ADAL" clId="{8128ED5E-4529-4C75-B6B4-DF78BF1F1CDA}" dt="2023-07-11T03:25:29.944" v="4"/>
          <ac:graphicFrameMkLst>
            <pc:docMk/>
            <pc:sldMk cId="2925461486" sldId="263"/>
            <ac:graphicFrameMk id="13" creationId="{59CEAFD9-377B-8241-BBC2-85EC25A35881}"/>
          </ac:graphicFrameMkLst>
        </pc:graphicFrameChg>
      </pc:sldChg>
      <pc:sldChg chg="modSp add del mod">
        <pc:chgData name="Heather Anne Talbott" userId="21602f3e-50be-470c-8962-11a15a2595ef" providerId="ADAL" clId="{8128ED5E-4529-4C75-B6B4-DF78BF1F1CDA}" dt="2023-07-11T16:45:42.829" v="2487" actId="20577"/>
        <pc:sldMkLst>
          <pc:docMk/>
          <pc:sldMk cId="3081537970" sldId="276"/>
        </pc:sldMkLst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3081537970" sldId="276"/>
            <ac:spMk id="2" creationId="{93D02D41-A213-D125-83F4-69A90D815403}"/>
          </ac:spMkLst>
        </pc:spChg>
        <pc:spChg chg="mod">
          <ac:chgData name="Heather Anne Talbott" userId="21602f3e-50be-470c-8962-11a15a2595ef" providerId="ADAL" clId="{8128ED5E-4529-4C75-B6B4-DF78BF1F1CDA}" dt="2023-07-11T16:45:42.829" v="2487" actId="20577"/>
          <ac:spMkLst>
            <pc:docMk/>
            <pc:sldMk cId="3081537970" sldId="276"/>
            <ac:spMk id="3" creationId="{0E1444A9-5EFF-4AB6-D9CF-767E4FBF0A88}"/>
          </ac:spMkLst>
        </pc:spChg>
      </pc:sldChg>
      <pc:sldChg chg="modSp mod">
        <pc:chgData name="Heather Anne Talbott" userId="21602f3e-50be-470c-8962-11a15a2595ef" providerId="ADAL" clId="{8128ED5E-4529-4C75-B6B4-DF78BF1F1CDA}" dt="2023-07-11T16:47:01.592" v="2539" actId="20577"/>
        <pc:sldMkLst>
          <pc:docMk/>
          <pc:sldMk cId="1950631137" sldId="278"/>
        </pc:sldMkLst>
        <pc:spChg chg="mod">
          <ac:chgData name="Heather Anne Talbott" userId="21602f3e-50be-470c-8962-11a15a2595ef" providerId="ADAL" clId="{8128ED5E-4529-4C75-B6B4-DF78BF1F1CDA}" dt="2023-07-11T16:46:41.401" v="2499" actId="20577"/>
          <ac:spMkLst>
            <pc:docMk/>
            <pc:sldMk cId="1950631137" sldId="278"/>
            <ac:spMk id="2" creationId="{1FA7324F-DF2A-1D77-3DE7-09F094DD1B73}"/>
          </ac:spMkLst>
        </pc:spChg>
        <pc:spChg chg="mod">
          <ac:chgData name="Heather Anne Talbott" userId="21602f3e-50be-470c-8962-11a15a2595ef" providerId="ADAL" clId="{8128ED5E-4529-4C75-B6B4-DF78BF1F1CDA}" dt="2023-07-11T16:47:01.592" v="2539" actId="20577"/>
          <ac:spMkLst>
            <pc:docMk/>
            <pc:sldMk cId="1950631137" sldId="278"/>
            <ac:spMk id="3" creationId="{05F19685-6D1B-F1F7-6183-741006032983}"/>
          </ac:spMkLst>
        </pc:spChg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1950631137" sldId="278"/>
            <ac:spMk id="5" creationId="{FBC1198E-3041-4595-5BA4-8CDD14CCD4E2}"/>
          </ac:spMkLst>
        </pc:spChg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1950631137" sldId="278"/>
            <ac:spMk id="6" creationId="{33E30FB2-FE49-85C4-E2A7-87DE0B618923}"/>
          </ac:spMkLst>
        </pc:spChg>
        <pc:spChg chg="mod">
          <ac:chgData name="Heather Anne Talbott" userId="21602f3e-50be-470c-8962-11a15a2595ef" providerId="ADAL" clId="{8128ED5E-4529-4C75-B6B4-DF78BF1F1CDA}" dt="2023-07-11T16:46:47.630" v="2506" actId="20577"/>
          <ac:spMkLst>
            <pc:docMk/>
            <pc:sldMk cId="1950631137" sldId="278"/>
            <ac:spMk id="7" creationId="{ECD0B755-427A-BAC2-E2CB-DDFC8FEB3165}"/>
          </ac:spMkLst>
        </pc:spChg>
      </pc:sldChg>
      <pc:sldChg chg="modSp del mod">
        <pc:chgData name="Heather Anne Talbott" userId="21602f3e-50be-470c-8962-11a15a2595ef" providerId="ADAL" clId="{8128ED5E-4529-4C75-B6B4-DF78BF1F1CDA}" dt="2023-07-11T15:19:25.781" v="218" actId="47"/>
        <pc:sldMkLst>
          <pc:docMk/>
          <pc:sldMk cId="3362791465" sldId="279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362791465" sldId="279"/>
            <ac:spMk id="2" creationId="{C25437D9-A877-466A-CC95-5E2B8E51E96B}"/>
          </ac:spMkLst>
        </pc:spChg>
        <pc:spChg chg="mod">
          <ac:chgData name="Heather Anne Talbott" userId="21602f3e-50be-470c-8962-11a15a2595ef" providerId="ADAL" clId="{8128ED5E-4529-4C75-B6B4-DF78BF1F1CDA}" dt="2023-07-11T03:25:30.117" v="8" actId="27636"/>
          <ac:spMkLst>
            <pc:docMk/>
            <pc:sldMk cId="3362791465" sldId="279"/>
            <ac:spMk id="3" creationId="{B4C9BA89-0C53-BF70-CDEB-9F590CC7F1EA}"/>
          </ac:spMkLst>
        </pc:spChg>
        <pc:spChg chg="mod">
          <ac:chgData name="Heather Anne Talbott" userId="21602f3e-50be-470c-8962-11a15a2595ef" providerId="ADAL" clId="{8128ED5E-4529-4C75-B6B4-DF78BF1F1CDA}" dt="2023-07-11T03:25:30.117" v="7" actId="27636"/>
          <ac:spMkLst>
            <pc:docMk/>
            <pc:sldMk cId="3362791465" sldId="279"/>
            <ac:spMk id="4" creationId="{9515B304-F5B4-E115-A79F-831A07FE7FC1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362791465" sldId="279"/>
            <ac:spMk id="5" creationId="{8689D82D-8632-57A1-2024-0E97579E761A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362791465" sldId="279"/>
            <ac:spMk id="6" creationId="{F3840146-9F88-A3AD-DC28-D687F67F16E9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362791465" sldId="279"/>
            <ac:spMk id="7" creationId="{CECF4A10-2353-5465-9415-C0CAA86599DD}"/>
          </ac:spMkLst>
        </pc:spChg>
      </pc:sldChg>
      <pc:sldChg chg="modSp del">
        <pc:chgData name="Heather Anne Talbott" userId="21602f3e-50be-470c-8962-11a15a2595ef" providerId="ADAL" clId="{8128ED5E-4529-4C75-B6B4-DF78BF1F1CDA}" dt="2023-07-11T03:28:37.777" v="41" actId="47"/>
        <pc:sldMkLst>
          <pc:docMk/>
          <pc:sldMk cId="3167036097" sldId="280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167036097" sldId="280"/>
            <ac:spMk id="2" creationId="{C25437D9-A877-466A-CC95-5E2B8E51E96B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167036097" sldId="280"/>
            <ac:spMk id="3" creationId="{B4C9BA89-0C53-BF70-CDEB-9F590CC7F1EA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167036097" sldId="280"/>
            <ac:spMk id="4" creationId="{9515B304-F5B4-E115-A79F-831A07FE7FC1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167036097" sldId="280"/>
            <ac:spMk id="5" creationId="{8689D82D-8632-57A1-2024-0E97579E761A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167036097" sldId="280"/>
            <ac:spMk id="6" creationId="{F3840146-9F88-A3AD-DC28-D687F67F16E9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167036097" sldId="280"/>
            <ac:spMk id="7" creationId="{CECF4A10-2353-5465-9415-C0CAA86599DD}"/>
          </ac:spMkLst>
        </pc:spChg>
      </pc:sldChg>
      <pc:sldChg chg="delSp modSp del mod delDesignElem">
        <pc:chgData name="Heather Anne Talbott" userId="21602f3e-50be-470c-8962-11a15a2595ef" providerId="ADAL" clId="{8128ED5E-4529-4C75-B6B4-DF78BF1F1CDA}" dt="2023-07-11T03:28:48.640" v="42" actId="47"/>
        <pc:sldMkLst>
          <pc:docMk/>
          <pc:sldMk cId="1167803787" sldId="281"/>
        </pc:sldMkLst>
        <pc:spChg chg="mod">
          <ac:chgData name="Heather Anne Talbott" userId="21602f3e-50be-470c-8962-11a15a2595ef" providerId="ADAL" clId="{8128ED5E-4529-4C75-B6B4-DF78BF1F1CDA}" dt="2023-07-11T03:25:30.117" v="9" actId="27636"/>
          <ac:spMkLst>
            <pc:docMk/>
            <pc:sldMk cId="1167803787" sldId="281"/>
            <ac:spMk id="7" creationId="{2D25D40A-23A0-F7AE-3F60-CA6F13A44383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167803787" sldId="281"/>
            <ac:spMk id="10" creationId="{E0EC1DE0-7091-49B6-D818-66B02ABF1D64}"/>
          </ac:spMkLst>
        </pc:spChg>
        <pc:spChg chg="del">
          <ac:chgData name="Heather Anne Talbott" userId="21602f3e-50be-470c-8962-11a15a2595ef" providerId="ADAL" clId="{8128ED5E-4529-4C75-B6B4-DF78BF1F1CDA}" dt="2023-07-11T03:25:29.944" v="4"/>
          <ac:spMkLst>
            <pc:docMk/>
            <pc:sldMk cId="1167803787" sldId="281"/>
            <ac:spMk id="30" creationId="{AC6EBE12-9B3E-43CB-B552-2C7A13853712}"/>
          </ac:spMkLst>
        </pc:spChg>
        <pc:spChg chg="del">
          <ac:chgData name="Heather Anne Talbott" userId="21602f3e-50be-470c-8962-11a15a2595ef" providerId="ADAL" clId="{8128ED5E-4529-4C75-B6B4-DF78BF1F1CDA}" dt="2023-07-11T03:25:29.944" v="4"/>
          <ac:spMkLst>
            <pc:docMk/>
            <pc:sldMk cId="1167803787" sldId="281"/>
            <ac:spMk id="34" creationId="{AF2529C0-FA6B-474D-B1E5-73BA7011F599}"/>
          </ac:spMkLst>
        </pc:spChg>
        <pc:picChg chg="del">
          <ac:chgData name="Heather Anne Talbott" userId="21602f3e-50be-470c-8962-11a15a2595ef" providerId="ADAL" clId="{8128ED5E-4529-4C75-B6B4-DF78BF1F1CDA}" dt="2023-07-11T03:25:29.944" v="4"/>
          <ac:picMkLst>
            <pc:docMk/>
            <pc:sldMk cId="1167803787" sldId="281"/>
            <ac:picMk id="28" creationId="{BDFADFB3-3D44-49A8-AE3B-A87C61607F7E}"/>
          </ac:picMkLst>
        </pc:picChg>
        <pc:picChg chg="del">
          <ac:chgData name="Heather Anne Talbott" userId="21602f3e-50be-470c-8962-11a15a2595ef" providerId="ADAL" clId="{8128ED5E-4529-4C75-B6B4-DF78BF1F1CDA}" dt="2023-07-11T03:25:29.944" v="4"/>
          <ac:picMkLst>
            <pc:docMk/>
            <pc:sldMk cId="1167803787" sldId="281"/>
            <ac:picMk id="32" creationId="{137465C4-4FD6-41C0-9B8F-23FDEF424475}"/>
          </ac:picMkLst>
        </pc:picChg>
      </pc:sldChg>
      <pc:sldChg chg="modSp del">
        <pc:chgData name="Heather Anne Talbott" userId="21602f3e-50be-470c-8962-11a15a2595ef" providerId="ADAL" clId="{8128ED5E-4529-4C75-B6B4-DF78BF1F1CDA}" dt="2023-07-11T15:19:26.489" v="219" actId="47"/>
        <pc:sldMkLst>
          <pc:docMk/>
          <pc:sldMk cId="1321223454" sldId="282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321223454" sldId="282"/>
            <ac:spMk id="2" creationId="{7FA43341-0B4A-4C4F-ADC1-38247560CEAE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321223454" sldId="282"/>
            <ac:spMk id="3" creationId="{B3F5F241-73D2-8A78-095E-64BD10CB8B31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321223454" sldId="282"/>
            <ac:spMk id="4" creationId="{E42951D5-EE5D-3BD0-BBE9-4EDBC98ACE66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321223454" sldId="282"/>
            <ac:spMk id="5" creationId="{1EF6158B-083E-EBDB-3C89-BF2C2B07C5C7}"/>
          </ac:spMkLst>
        </pc:spChg>
      </pc:sldChg>
      <pc:sldChg chg="modSp del">
        <pc:chgData name="Heather Anne Talbott" userId="21602f3e-50be-470c-8962-11a15a2595ef" providerId="ADAL" clId="{8128ED5E-4529-4C75-B6B4-DF78BF1F1CDA}" dt="2023-07-11T03:28:54.026" v="43" actId="47"/>
        <pc:sldMkLst>
          <pc:docMk/>
          <pc:sldMk cId="133841995" sldId="283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33841995" sldId="283"/>
            <ac:spMk id="2" creationId="{9D2348D3-F1D0-2450-095E-E527EC0F6E88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33841995" sldId="283"/>
            <ac:spMk id="4" creationId="{1EEF1861-9D5D-BAF1-BCD7-81F0A1DD832A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33841995" sldId="283"/>
            <ac:spMk id="5" creationId="{FE895C93-61A4-065F-84E8-00C152836A9A}"/>
          </ac:spMkLst>
        </pc:spChg>
        <pc:picChg chg="mod">
          <ac:chgData name="Heather Anne Talbott" userId="21602f3e-50be-470c-8962-11a15a2595ef" providerId="ADAL" clId="{8128ED5E-4529-4C75-B6B4-DF78BF1F1CDA}" dt="2023-07-11T03:25:29.944" v="4"/>
          <ac:picMkLst>
            <pc:docMk/>
            <pc:sldMk cId="133841995" sldId="283"/>
            <ac:picMk id="8" creationId="{230A0745-C405-BA51-399D-708D7E28A71F}"/>
          </ac:picMkLst>
        </pc:picChg>
      </pc:sldChg>
      <pc:sldChg chg="modSp del">
        <pc:chgData name="Heather Anne Talbott" userId="21602f3e-50be-470c-8962-11a15a2595ef" providerId="ADAL" clId="{8128ED5E-4529-4C75-B6B4-DF78BF1F1CDA}" dt="2023-07-11T03:28:55.843" v="44" actId="47"/>
        <pc:sldMkLst>
          <pc:docMk/>
          <pc:sldMk cId="1055244607" sldId="284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055244607" sldId="284"/>
            <ac:spMk id="2" creationId="{55161EA7-69D7-6A18-1CBD-C1986D155ADE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055244607" sldId="284"/>
            <ac:spMk id="3" creationId="{8CA67445-E0F9-497F-10B2-2ED24BC9BD29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055244607" sldId="284"/>
            <ac:spMk id="4" creationId="{98F8E793-F2B9-D677-A538-8D5E5A17B9EA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055244607" sldId="284"/>
            <ac:spMk id="5" creationId="{4E5A602A-E061-61AF-9AB7-E0354FA1C4DB}"/>
          </ac:spMkLst>
        </pc:spChg>
      </pc:sldChg>
      <pc:sldChg chg="modSp del">
        <pc:chgData name="Heather Anne Talbott" userId="21602f3e-50be-470c-8962-11a15a2595ef" providerId="ADAL" clId="{8128ED5E-4529-4C75-B6B4-DF78BF1F1CDA}" dt="2023-07-11T03:28:56.872" v="45" actId="47"/>
        <pc:sldMkLst>
          <pc:docMk/>
          <pc:sldMk cId="2904065617" sldId="285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2904065617" sldId="285"/>
            <ac:spMk id="2" creationId="{A94847BA-A028-3864-E9B9-976841EDAC74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2904065617" sldId="285"/>
            <ac:spMk id="4" creationId="{5E9EE6FE-5AA0-C6FF-0733-7BFB7BD59158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2904065617" sldId="285"/>
            <ac:spMk id="5" creationId="{A4E9D695-AEB0-3918-38D6-86FA9D113351}"/>
          </ac:spMkLst>
        </pc:spChg>
        <pc:picChg chg="mod">
          <ac:chgData name="Heather Anne Talbott" userId="21602f3e-50be-470c-8962-11a15a2595ef" providerId="ADAL" clId="{8128ED5E-4529-4C75-B6B4-DF78BF1F1CDA}" dt="2023-07-11T03:25:29.944" v="4"/>
          <ac:picMkLst>
            <pc:docMk/>
            <pc:sldMk cId="2904065617" sldId="285"/>
            <ac:picMk id="5124" creationId="{4CB710E9-60A7-87BA-F7B4-65EF226E55CA}"/>
          </ac:picMkLst>
        </pc:picChg>
      </pc:sldChg>
      <pc:sldChg chg="delSp modSp del mod delDesignElem">
        <pc:chgData name="Heather Anne Talbott" userId="21602f3e-50be-470c-8962-11a15a2595ef" providerId="ADAL" clId="{8128ED5E-4529-4C75-B6B4-DF78BF1F1CDA}" dt="2023-07-11T03:29:07.216" v="46" actId="47"/>
        <pc:sldMkLst>
          <pc:docMk/>
          <pc:sldMk cId="147909592" sldId="286"/>
        </pc:sldMkLst>
        <pc:spChg chg="mod">
          <ac:chgData name="Heather Anne Talbott" userId="21602f3e-50be-470c-8962-11a15a2595ef" providerId="ADAL" clId="{8128ED5E-4529-4C75-B6B4-DF78BF1F1CDA}" dt="2023-07-11T03:25:30.134" v="10" actId="27636"/>
          <ac:spMkLst>
            <pc:docMk/>
            <pc:sldMk cId="147909592" sldId="286"/>
            <ac:spMk id="2" creationId="{838B5510-387E-4EC7-995A-94DFF68B8816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147909592" sldId="286"/>
            <ac:spMk id="5" creationId="{D2A7F605-EB0A-9086-9D40-BA14E771EB04}"/>
          </ac:spMkLst>
        </pc:spChg>
        <pc:spChg chg="del">
          <ac:chgData name="Heather Anne Talbott" userId="21602f3e-50be-470c-8962-11a15a2595ef" providerId="ADAL" clId="{8128ED5E-4529-4C75-B6B4-DF78BF1F1CDA}" dt="2023-07-11T03:25:29.944" v="4"/>
          <ac:spMkLst>
            <pc:docMk/>
            <pc:sldMk cId="147909592" sldId="286"/>
            <ac:spMk id="14" creationId="{AC6EBE12-9B3E-43CB-B552-2C7A13853712}"/>
          </ac:spMkLst>
        </pc:spChg>
        <pc:spChg chg="del">
          <ac:chgData name="Heather Anne Talbott" userId="21602f3e-50be-470c-8962-11a15a2595ef" providerId="ADAL" clId="{8128ED5E-4529-4C75-B6B4-DF78BF1F1CDA}" dt="2023-07-11T03:25:29.944" v="4"/>
          <ac:spMkLst>
            <pc:docMk/>
            <pc:sldMk cId="147909592" sldId="286"/>
            <ac:spMk id="18" creationId="{AF2529C0-FA6B-474D-B1E5-73BA7011F599}"/>
          </ac:spMkLst>
        </pc:spChg>
        <pc:picChg chg="del">
          <ac:chgData name="Heather Anne Talbott" userId="21602f3e-50be-470c-8962-11a15a2595ef" providerId="ADAL" clId="{8128ED5E-4529-4C75-B6B4-DF78BF1F1CDA}" dt="2023-07-11T03:25:29.944" v="4"/>
          <ac:picMkLst>
            <pc:docMk/>
            <pc:sldMk cId="147909592" sldId="286"/>
            <ac:picMk id="12" creationId="{BDFADFB3-3D44-49A8-AE3B-A87C61607F7E}"/>
          </ac:picMkLst>
        </pc:picChg>
        <pc:picChg chg="del">
          <ac:chgData name="Heather Anne Talbott" userId="21602f3e-50be-470c-8962-11a15a2595ef" providerId="ADAL" clId="{8128ED5E-4529-4C75-B6B4-DF78BF1F1CDA}" dt="2023-07-11T03:25:29.944" v="4"/>
          <ac:picMkLst>
            <pc:docMk/>
            <pc:sldMk cId="147909592" sldId="286"/>
            <ac:picMk id="16" creationId="{137465C4-4FD6-41C0-9B8F-23FDEF424475}"/>
          </ac:picMkLst>
        </pc:picChg>
      </pc:sldChg>
      <pc:sldChg chg="modSp del">
        <pc:chgData name="Heather Anne Talbott" userId="21602f3e-50be-470c-8962-11a15a2595ef" providerId="ADAL" clId="{8128ED5E-4529-4C75-B6B4-DF78BF1F1CDA}" dt="2023-07-11T03:29:09.776" v="47" actId="47"/>
        <pc:sldMkLst>
          <pc:docMk/>
          <pc:sldMk cId="3044209526" sldId="287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044209526" sldId="287"/>
            <ac:spMk id="2" creationId="{436C9F32-5EA9-D803-F3FD-EDA15D8B57EA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044209526" sldId="287"/>
            <ac:spMk id="3" creationId="{F282904E-A6A6-1D90-2BCA-22F9347BEB34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044209526" sldId="287"/>
            <ac:spMk id="4" creationId="{2C4A0A09-4CA8-C323-43F6-096C7768B30B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044209526" sldId="287"/>
            <ac:spMk id="5" creationId="{6A539A77-4DA6-093A-ADCF-E0F1DE013810}"/>
          </ac:spMkLst>
        </pc:spChg>
      </pc:sldChg>
      <pc:sldChg chg="modSp del">
        <pc:chgData name="Heather Anne Talbott" userId="21602f3e-50be-470c-8962-11a15a2595ef" providerId="ADAL" clId="{8128ED5E-4529-4C75-B6B4-DF78BF1F1CDA}" dt="2023-07-11T15:19:24.873" v="215" actId="47"/>
        <pc:sldMkLst>
          <pc:docMk/>
          <pc:sldMk cId="2393540313" sldId="288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2393540313" sldId="288"/>
            <ac:spMk id="2" creationId="{14901BE3-C71B-8D69-EC32-102EE47E2CD0}"/>
          </ac:spMkLst>
        </pc:spChg>
      </pc:sldChg>
      <pc:sldChg chg="addSp delSp modSp add del mod modClrScheme chgLayout">
        <pc:chgData name="Heather Anne Talbott" userId="21602f3e-50be-470c-8962-11a15a2595ef" providerId="ADAL" clId="{8128ED5E-4529-4C75-B6B4-DF78BF1F1CDA}" dt="2023-07-11T17:27:45.988" v="2786" actId="700"/>
        <pc:sldMkLst>
          <pc:docMk/>
          <pc:sldMk cId="2410787459" sldId="289"/>
        </pc:sldMkLst>
        <pc:spChg chg="mod ord">
          <ac:chgData name="Heather Anne Talbott" userId="21602f3e-50be-470c-8962-11a15a2595ef" providerId="ADAL" clId="{8128ED5E-4529-4C75-B6B4-DF78BF1F1CDA}" dt="2023-07-11T17:27:45.988" v="2786" actId="700"/>
          <ac:spMkLst>
            <pc:docMk/>
            <pc:sldMk cId="2410787459" sldId="289"/>
            <ac:spMk id="2" creationId="{93D02D41-A213-D125-83F4-69A90D815403}"/>
          </ac:spMkLst>
        </pc:spChg>
        <pc:spChg chg="del mod">
          <ac:chgData name="Heather Anne Talbott" userId="21602f3e-50be-470c-8962-11a15a2595ef" providerId="ADAL" clId="{8128ED5E-4529-4C75-B6B4-DF78BF1F1CDA}" dt="2023-07-11T17:27:37.407" v="2783" actId="478"/>
          <ac:spMkLst>
            <pc:docMk/>
            <pc:sldMk cId="2410787459" sldId="289"/>
            <ac:spMk id="3" creationId="{0E1444A9-5EFF-4AB6-D9CF-767E4FBF0A88}"/>
          </ac:spMkLst>
        </pc:spChg>
        <pc:spChg chg="mod ord">
          <ac:chgData name="Heather Anne Talbott" userId="21602f3e-50be-470c-8962-11a15a2595ef" providerId="ADAL" clId="{8128ED5E-4529-4C75-B6B4-DF78BF1F1CDA}" dt="2023-07-11T17:27:45.988" v="2786" actId="700"/>
          <ac:spMkLst>
            <pc:docMk/>
            <pc:sldMk cId="2410787459" sldId="289"/>
            <ac:spMk id="4" creationId="{C2C5ECF8-3692-6FC8-8E87-709F746A2A15}"/>
          </ac:spMkLst>
        </pc:spChg>
        <pc:spChg chg="mod ord">
          <ac:chgData name="Heather Anne Talbott" userId="21602f3e-50be-470c-8962-11a15a2595ef" providerId="ADAL" clId="{8128ED5E-4529-4C75-B6B4-DF78BF1F1CDA}" dt="2023-07-11T17:27:45.988" v="2786" actId="700"/>
          <ac:spMkLst>
            <pc:docMk/>
            <pc:sldMk cId="2410787459" sldId="289"/>
            <ac:spMk id="5" creationId="{8B5A98A6-FA94-60AE-EADD-2829A32B1B50}"/>
          </ac:spMkLst>
        </pc:spChg>
        <pc:spChg chg="mod ord">
          <ac:chgData name="Heather Anne Talbott" userId="21602f3e-50be-470c-8962-11a15a2595ef" providerId="ADAL" clId="{8128ED5E-4529-4C75-B6B4-DF78BF1F1CDA}" dt="2023-07-11T17:27:45.988" v="2786" actId="700"/>
          <ac:spMkLst>
            <pc:docMk/>
            <pc:sldMk cId="2410787459" sldId="289"/>
            <ac:spMk id="6" creationId="{93EB26C2-7E72-4BE8-8701-CC8FC20AC970}"/>
          </ac:spMkLst>
        </pc:spChg>
        <pc:spChg chg="mod ord">
          <ac:chgData name="Heather Anne Talbott" userId="21602f3e-50be-470c-8962-11a15a2595ef" providerId="ADAL" clId="{8128ED5E-4529-4C75-B6B4-DF78BF1F1CDA}" dt="2023-07-11T17:27:45.988" v="2786" actId="700"/>
          <ac:spMkLst>
            <pc:docMk/>
            <pc:sldMk cId="2410787459" sldId="289"/>
            <ac:spMk id="7" creationId="{F8BD8406-2F6D-FCC2-3A88-4E0972C5BCA9}"/>
          </ac:spMkLst>
        </pc:spChg>
        <pc:spChg chg="del mod">
          <ac:chgData name="Heather Anne Talbott" userId="21602f3e-50be-470c-8962-11a15a2595ef" providerId="ADAL" clId="{8128ED5E-4529-4C75-B6B4-DF78BF1F1CDA}" dt="2023-07-11T17:27:39.916" v="2784" actId="478"/>
          <ac:spMkLst>
            <pc:docMk/>
            <pc:sldMk cId="2410787459" sldId="289"/>
            <ac:spMk id="8" creationId="{EDB9673B-EB62-775F-9E90-D3F239602457}"/>
          </ac:spMkLst>
        </pc:spChg>
        <pc:spChg chg="add del mod">
          <ac:chgData name="Heather Anne Talbott" userId="21602f3e-50be-470c-8962-11a15a2595ef" providerId="ADAL" clId="{8128ED5E-4529-4C75-B6B4-DF78BF1F1CDA}" dt="2023-07-11T17:27:45.988" v="2786" actId="700"/>
          <ac:spMkLst>
            <pc:docMk/>
            <pc:sldMk cId="2410787459" sldId="289"/>
            <ac:spMk id="10" creationId="{B027ABDD-BA03-B80B-888D-B1F8FAEF024D}"/>
          </ac:spMkLst>
        </pc:spChg>
        <pc:spChg chg="add del mod">
          <ac:chgData name="Heather Anne Talbott" userId="21602f3e-50be-470c-8962-11a15a2595ef" providerId="ADAL" clId="{8128ED5E-4529-4C75-B6B4-DF78BF1F1CDA}" dt="2023-07-11T17:27:45.988" v="2786" actId="700"/>
          <ac:spMkLst>
            <pc:docMk/>
            <pc:sldMk cId="2410787459" sldId="289"/>
            <ac:spMk id="12" creationId="{7E484520-1B4F-F9C2-911A-9741AE5A2103}"/>
          </ac:spMkLst>
        </pc:spChg>
      </pc:sldChg>
      <pc:sldChg chg="add del">
        <pc:chgData name="Heather Anne Talbott" userId="21602f3e-50be-470c-8962-11a15a2595ef" providerId="ADAL" clId="{8128ED5E-4529-4C75-B6B4-DF78BF1F1CDA}" dt="2023-07-11T16:31:13.007" v="1646"/>
        <pc:sldMkLst>
          <pc:docMk/>
          <pc:sldMk cId="1846620024" sldId="290"/>
        </pc:sldMkLst>
      </pc:sldChg>
      <pc:sldChg chg="modSp del">
        <pc:chgData name="Heather Anne Talbott" userId="21602f3e-50be-470c-8962-11a15a2595ef" providerId="ADAL" clId="{8128ED5E-4529-4C75-B6B4-DF78BF1F1CDA}" dt="2023-07-11T03:28:17.783" v="40" actId="47"/>
        <pc:sldMkLst>
          <pc:docMk/>
          <pc:sldMk cId="4003806997" sldId="290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4003806997" sldId="290"/>
            <ac:spMk id="2" creationId="{9E029F07-D7C9-FC3B-39BD-ABBA89FD2112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4003806997" sldId="290"/>
            <ac:spMk id="7" creationId="{18C27317-F2C2-41B9-06DD-F101D5CA7B2B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4003806997" sldId="290"/>
            <ac:spMk id="8" creationId="{E5B2E23F-D754-5BB6-E84C-D49DBB9B4651}"/>
          </ac:spMkLst>
        </pc:spChg>
      </pc:sldChg>
      <pc:sldChg chg="modSp add del mod">
        <pc:chgData name="Heather Anne Talbott" userId="21602f3e-50be-470c-8962-11a15a2595ef" providerId="ADAL" clId="{8128ED5E-4529-4C75-B6B4-DF78BF1F1CDA}" dt="2023-07-11T17:33:35.744" v="2789" actId="20577"/>
        <pc:sldMkLst>
          <pc:docMk/>
          <pc:sldMk cId="2141364303" sldId="291"/>
        </pc:sldMkLst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2141364303" sldId="291"/>
            <ac:spMk id="2" creationId="{7827F1F0-6752-44B6-645F-566A0A4DB4EE}"/>
          </ac:spMkLst>
        </pc:spChg>
        <pc:spChg chg="mod">
          <ac:chgData name="Heather Anne Talbott" userId="21602f3e-50be-470c-8962-11a15a2595ef" providerId="ADAL" clId="{8128ED5E-4529-4C75-B6B4-DF78BF1F1CDA}" dt="2023-07-11T17:33:35.744" v="2789" actId="20577"/>
          <ac:spMkLst>
            <pc:docMk/>
            <pc:sldMk cId="2141364303" sldId="291"/>
            <ac:spMk id="3" creationId="{426C4762-8728-9511-E41A-9A117DD0E164}"/>
          </ac:spMkLst>
        </pc:spChg>
      </pc:sldChg>
      <pc:sldChg chg="addSp delSp modSp new mod chgLayout">
        <pc:chgData name="Heather Anne Talbott" userId="21602f3e-50be-470c-8962-11a15a2595ef" providerId="ADAL" clId="{8128ED5E-4529-4C75-B6B4-DF78BF1F1CDA}" dt="2023-07-11T15:35:44.274" v="300"/>
        <pc:sldMkLst>
          <pc:docMk/>
          <pc:sldMk cId="132223074" sldId="292"/>
        </pc:sldMkLst>
        <pc:spChg chg="mod ord">
          <ac:chgData name="Heather Anne Talbott" userId="21602f3e-50be-470c-8962-11a15a2595ef" providerId="ADAL" clId="{8128ED5E-4529-4C75-B6B4-DF78BF1F1CDA}" dt="2023-07-11T15:35:44.274" v="300"/>
          <ac:spMkLst>
            <pc:docMk/>
            <pc:sldMk cId="132223074" sldId="292"/>
            <ac:spMk id="2" creationId="{44693D0C-20C6-3DCF-2237-4F3B6A8CE908}"/>
          </ac:spMkLst>
        </pc:spChg>
        <pc:spChg chg="del">
          <ac:chgData name="Heather Anne Talbott" userId="21602f3e-50be-470c-8962-11a15a2595ef" providerId="ADAL" clId="{8128ED5E-4529-4C75-B6B4-DF78BF1F1CDA}" dt="2023-07-11T15:16:55.963" v="132"/>
          <ac:spMkLst>
            <pc:docMk/>
            <pc:sldMk cId="132223074" sldId="292"/>
            <ac:spMk id="3" creationId="{52A5AB70-C5E4-A9AD-30DB-D29E9BEB6AB4}"/>
          </ac:spMkLst>
        </pc:spChg>
        <pc:spChg chg="add del mod">
          <ac:chgData name="Heather Anne Talbott" userId="21602f3e-50be-470c-8962-11a15a2595ef" providerId="ADAL" clId="{8128ED5E-4529-4C75-B6B4-DF78BF1F1CDA}" dt="2023-07-11T15:17:10.334" v="134" actId="6264"/>
          <ac:spMkLst>
            <pc:docMk/>
            <pc:sldMk cId="132223074" sldId="292"/>
            <ac:spMk id="4" creationId="{D437C7AA-AE07-841C-438A-E5486F76B1C1}"/>
          </ac:spMkLst>
        </pc:spChg>
        <pc:spChg chg="add del mod">
          <ac:chgData name="Heather Anne Talbott" userId="21602f3e-50be-470c-8962-11a15a2595ef" providerId="ADAL" clId="{8128ED5E-4529-4C75-B6B4-DF78BF1F1CDA}" dt="2023-07-11T15:17:10.334" v="134" actId="6264"/>
          <ac:spMkLst>
            <pc:docMk/>
            <pc:sldMk cId="132223074" sldId="292"/>
            <ac:spMk id="5" creationId="{26731F09-AA6A-41EE-96DB-1F8EBA5EB1FE}"/>
          </ac:spMkLst>
        </pc:spChg>
        <pc:spChg chg="add mod">
          <ac:chgData name="Heather Anne Talbott" userId="21602f3e-50be-470c-8962-11a15a2595ef" providerId="ADAL" clId="{8128ED5E-4529-4C75-B6B4-DF78BF1F1CDA}" dt="2023-07-11T15:18:04.121" v="149" actId="1582"/>
          <ac:spMkLst>
            <pc:docMk/>
            <pc:sldMk cId="132223074" sldId="292"/>
            <ac:spMk id="6" creationId="{E5809018-1A75-9882-F0E4-4186CAE5A9BA}"/>
          </ac:spMkLst>
        </pc:spChg>
        <pc:spChg chg="add mod">
          <ac:chgData name="Heather Anne Talbott" userId="21602f3e-50be-470c-8962-11a15a2595ef" providerId="ADAL" clId="{8128ED5E-4529-4C75-B6B4-DF78BF1F1CDA}" dt="2023-07-11T15:18:26.438" v="167" actId="208"/>
          <ac:spMkLst>
            <pc:docMk/>
            <pc:sldMk cId="132223074" sldId="292"/>
            <ac:spMk id="7" creationId="{E57DAF9F-03CC-48B3-6404-851B26942E71}"/>
          </ac:spMkLst>
        </pc:spChg>
        <pc:spChg chg="add del mod">
          <ac:chgData name="Heather Anne Talbott" userId="21602f3e-50be-470c-8962-11a15a2595ef" providerId="ADAL" clId="{8128ED5E-4529-4C75-B6B4-DF78BF1F1CDA}" dt="2023-07-11T15:18:31.529" v="169" actId="478"/>
          <ac:spMkLst>
            <pc:docMk/>
            <pc:sldMk cId="132223074" sldId="292"/>
            <ac:spMk id="8" creationId="{30AD1E82-91E1-59A6-93B8-7E0EA4619697}"/>
          </ac:spMkLst>
        </pc:spChg>
        <pc:spChg chg="add mod">
          <ac:chgData name="Heather Anne Talbott" userId="21602f3e-50be-470c-8962-11a15a2595ef" providerId="ADAL" clId="{8128ED5E-4529-4C75-B6B4-DF78BF1F1CDA}" dt="2023-07-11T15:18:42.472" v="213" actId="1035"/>
          <ac:spMkLst>
            <pc:docMk/>
            <pc:sldMk cId="132223074" sldId="292"/>
            <ac:spMk id="9" creationId="{0E94DA0E-1A19-F5B5-CDF0-BD236F4DC3DF}"/>
          </ac:spMkLst>
        </pc:spChg>
        <pc:picChg chg="add mod ord">
          <ac:chgData name="Heather Anne Talbott" userId="21602f3e-50be-470c-8962-11a15a2595ef" providerId="ADAL" clId="{8128ED5E-4529-4C75-B6B4-DF78BF1F1CDA}" dt="2023-07-11T15:35:44.274" v="300"/>
          <ac:picMkLst>
            <pc:docMk/>
            <pc:sldMk cId="132223074" sldId="292"/>
            <ac:picMk id="1026" creationId="{D9CF2C54-9D51-CA4D-F67B-AD2BB07BE7A3}"/>
          </ac:picMkLst>
        </pc:picChg>
      </pc:sldChg>
      <pc:sldChg chg="modSp del">
        <pc:chgData name="Heather Anne Talbott" userId="21602f3e-50be-470c-8962-11a15a2595ef" providerId="ADAL" clId="{8128ED5E-4529-4C75-B6B4-DF78BF1F1CDA}" dt="2023-07-11T03:28:09.635" v="39" actId="47"/>
        <pc:sldMkLst>
          <pc:docMk/>
          <pc:sldMk cId="481982417" sldId="293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481982417" sldId="293"/>
            <ac:spMk id="2" creationId="{14901BE3-C71B-8D69-EC32-102EE47E2CD0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481982417" sldId="293"/>
            <ac:spMk id="4" creationId="{E501892C-F6D6-780D-23AE-8895905C31B9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481982417" sldId="293"/>
            <ac:spMk id="9" creationId="{BD66A989-ABDD-C5DC-DFC6-69DDC49C34EF}"/>
          </ac:spMkLst>
        </pc:spChg>
      </pc:sldChg>
      <pc:sldChg chg="addSp delSp modSp new mod chgLayout">
        <pc:chgData name="Heather Anne Talbott" userId="21602f3e-50be-470c-8962-11a15a2595ef" providerId="ADAL" clId="{8128ED5E-4529-4C75-B6B4-DF78BF1F1CDA}" dt="2023-07-11T16:17:36.926" v="1066" actId="1036"/>
        <pc:sldMkLst>
          <pc:docMk/>
          <pc:sldMk cId="893624653" sldId="293"/>
        </pc:sldMkLst>
        <pc:spChg chg="mod ord">
          <ac:chgData name="Heather Anne Talbott" userId="21602f3e-50be-470c-8962-11a15a2595ef" providerId="ADAL" clId="{8128ED5E-4529-4C75-B6B4-DF78BF1F1CDA}" dt="2023-07-11T16:17:26.096" v="1047" actId="20577"/>
          <ac:spMkLst>
            <pc:docMk/>
            <pc:sldMk cId="893624653" sldId="293"/>
            <ac:spMk id="2" creationId="{CF19F62C-F3B2-5AAC-BD69-DADC4B7CD764}"/>
          </ac:spMkLst>
        </pc:spChg>
        <pc:spChg chg="del mod ord">
          <ac:chgData name="Heather Anne Talbott" userId="21602f3e-50be-470c-8962-11a15a2595ef" providerId="ADAL" clId="{8128ED5E-4529-4C75-B6B4-DF78BF1F1CDA}" dt="2023-07-11T16:14:45.882" v="994" actId="700"/>
          <ac:spMkLst>
            <pc:docMk/>
            <pc:sldMk cId="893624653" sldId="293"/>
            <ac:spMk id="3" creationId="{CE6E691E-E5FA-DFBB-CD28-A85B2EA422CC}"/>
          </ac:spMkLst>
        </pc:spChg>
        <pc:spChg chg="add mod ord">
          <ac:chgData name="Heather Anne Talbott" userId="21602f3e-50be-470c-8962-11a15a2595ef" providerId="ADAL" clId="{8128ED5E-4529-4C75-B6B4-DF78BF1F1CDA}" dt="2023-07-11T16:14:45.882" v="994" actId="700"/>
          <ac:spMkLst>
            <pc:docMk/>
            <pc:sldMk cId="893624653" sldId="293"/>
            <ac:spMk id="4" creationId="{1545A1EE-39E0-FFE8-44C3-1CAA43277373}"/>
          </ac:spMkLst>
        </pc:spChg>
        <pc:spChg chg="add mod ord">
          <ac:chgData name="Heather Anne Talbott" userId="21602f3e-50be-470c-8962-11a15a2595ef" providerId="ADAL" clId="{8128ED5E-4529-4C75-B6B4-DF78BF1F1CDA}" dt="2023-07-11T16:17:18.329" v="1031" actId="20577"/>
          <ac:spMkLst>
            <pc:docMk/>
            <pc:sldMk cId="893624653" sldId="293"/>
            <ac:spMk id="5" creationId="{2679E798-2EBE-9E4C-8001-F4BBD243A7C1}"/>
          </ac:spMkLst>
        </pc:spChg>
        <pc:spChg chg="mod">
          <ac:chgData name="Heather Anne Talbott" userId="21602f3e-50be-470c-8962-11a15a2595ef" providerId="ADAL" clId="{8128ED5E-4529-4C75-B6B4-DF78BF1F1CDA}" dt="2023-07-11T16:17:36.926" v="1066" actId="1036"/>
          <ac:spMkLst>
            <pc:docMk/>
            <pc:sldMk cId="893624653" sldId="293"/>
            <ac:spMk id="8" creationId="{DEA0EB6D-F22D-16CF-526E-B796B84C2C57}"/>
          </ac:spMkLst>
        </pc:spChg>
        <pc:grpChg chg="add mod">
          <ac:chgData name="Heather Anne Talbott" userId="21602f3e-50be-470c-8962-11a15a2595ef" providerId="ADAL" clId="{8128ED5E-4529-4C75-B6B4-DF78BF1F1CDA}" dt="2023-07-11T16:17:36.926" v="1066" actId="1036"/>
          <ac:grpSpMkLst>
            <pc:docMk/>
            <pc:sldMk cId="893624653" sldId="293"/>
            <ac:grpSpMk id="6" creationId="{0E051BD8-B7E2-3BA3-096C-CEB2D93C887F}"/>
          </ac:grpSpMkLst>
        </pc:grpChg>
        <pc:picChg chg="mod">
          <ac:chgData name="Heather Anne Talbott" userId="21602f3e-50be-470c-8962-11a15a2595ef" providerId="ADAL" clId="{8128ED5E-4529-4C75-B6B4-DF78BF1F1CDA}" dt="2023-07-11T16:17:36.926" v="1066" actId="1036"/>
          <ac:picMkLst>
            <pc:docMk/>
            <pc:sldMk cId="893624653" sldId="293"/>
            <ac:picMk id="7" creationId="{1BBCC754-201C-6522-D8AD-EA70DF5177B5}"/>
          </ac:picMkLst>
        </pc:picChg>
      </pc:sldChg>
      <pc:sldChg chg="addSp delSp modSp new mod setBg chgLayout">
        <pc:chgData name="Heather Anne Talbott" userId="21602f3e-50be-470c-8962-11a15a2595ef" providerId="ADAL" clId="{8128ED5E-4529-4C75-B6B4-DF78BF1F1CDA}" dt="2023-07-11T16:24:56.304" v="1282" actId="26606"/>
        <pc:sldMkLst>
          <pc:docMk/>
          <pc:sldMk cId="1436953374" sldId="294"/>
        </pc:sldMkLst>
        <pc:spChg chg="add del mod">
          <ac:chgData name="Heather Anne Talbott" userId="21602f3e-50be-470c-8962-11a15a2595ef" providerId="ADAL" clId="{8128ED5E-4529-4C75-B6B4-DF78BF1F1CDA}" dt="2023-07-11T16:24:54.352" v="1281"/>
          <ac:spMkLst>
            <pc:docMk/>
            <pc:sldMk cId="1436953374" sldId="294"/>
            <ac:spMk id="2" creationId="{3BED8782-14AE-10A4-11F9-68F979039D42}"/>
          </ac:spMkLst>
        </pc:spChg>
        <pc:spChg chg="del mod ord">
          <ac:chgData name="Heather Anne Talbott" userId="21602f3e-50be-470c-8962-11a15a2595ef" providerId="ADAL" clId="{8128ED5E-4529-4C75-B6B4-DF78BF1F1CDA}" dt="2023-07-11T15:20:32.182" v="259" actId="700"/>
          <ac:spMkLst>
            <pc:docMk/>
            <pc:sldMk cId="1436953374" sldId="294"/>
            <ac:spMk id="2" creationId="{786A8487-9AB5-122E-E12A-5CCF8015B851}"/>
          </ac:spMkLst>
        </pc:spChg>
        <pc:spChg chg="del mod ord">
          <ac:chgData name="Heather Anne Talbott" userId="21602f3e-50be-470c-8962-11a15a2595ef" providerId="ADAL" clId="{8128ED5E-4529-4C75-B6B4-DF78BF1F1CDA}" dt="2023-07-11T15:20:32.182" v="259" actId="700"/>
          <ac:spMkLst>
            <pc:docMk/>
            <pc:sldMk cId="1436953374" sldId="294"/>
            <ac:spMk id="3" creationId="{AD0A8447-034C-E12A-7684-3A10D670C44C}"/>
          </ac:spMkLst>
        </pc:spChg>
        <pc:spChg chg="add mod ord">
          <ac:chgData name="Heather Anne Talbott" userId="21602f3e-50be-470c-8962-11a15a2595ef" providerId="ADAL" clId="{8128ED5E-4529-4C75-B6B4-DF78BF1F1CDA}" dt="2023-07-11T16:20:29.924" v="1097" actId="26606"/>
          <ac:spMkLst>
            <pc:docMk/>
            <pc:sldMk cId="1436953374" sldId="294"/>
            <ac:spMk id="4" creationId="{AF89AED6-5D02-34B1-6A4F-7C1BD8CA7C0E}"/>
          </ac:spMkLst>
        </pc:spChg>
        <pc:spChg chg="add mod ord">
          <ac:chgData name="Heather Anne Talbott" userId="21602f3e-50be-470c-8962-11a15a2595ef" providerId="ADAL" clId="{8128ED5E-4529-4C75-B6B4-DF78BF1F1CDA}" dt="2023-07-11T16:20:29.924" v="1097" actId="26606"/>
          <ac:spMkLst>
            <pc:docMk/>
            <pc:sldMk cId="1436953374" sldId="294"/>
            <ac:spMk id="5" creationId="{D0BB80EB-92AE-B86C-8D96-69D60C5C2E83}"/>
          </ac:spMkLst>
        </pc:spChg>
        <pc:spChg chg="add del mod ord">
          <ac:chgData name="Heather Anne Talbott" userId="21602f3e-50be-470c-8962-11a15a2595ef" providerId="ADAL" clId="{8128ED5E-4529-4C75-B6B4-DF78BF1F1CDA}" dt="2023-07-11T16:20:16.557" v="1096"/>
          <ac:spMkLst>
            <pc:docMk/>
            <pc:sldMk cId="1436953374" sldId="294"/>
            <ac:spMk id="6" creationId="{E349123B-2472-7D8E-62DE-29E64B66F8F9}"/>
          </ac:spMkLst>
        </pc:spChg>
        <pc:spChg chg="add del">
          <ac:chgData name="Heather Anne Talbott" userId="21602f3e-50be-470c-8962-11a15a2595ef" providerId="ADAL" clId="{8128ED5E-4529-4C75-B6B4-DF78BF1F1CDA}" dt="2023-07-11T16:24:56.304" v="1282" actId="26606"/>
          <ac:spMkLst>
            <pc:docMk/>
            <pc:sldMk cId="1436953374" sldId="294"/>
            <ac:spMk id="6151" creationId="{4999FE9C-D8F9-4F9B-B95B-608C3EF6B209}"/>
          </ac:spMkLst>
        </pc:spChg>
        <pc:spChg chg="add del">
          <ac:chgData name="Heather Anne Talbott" userId="21602f3e-50be-470c-8962-11a15a2595ef" providerId="ADAL" clId="{8128ED5E-4529-4C75-B6B4-DF78BF1F1CDA}" dt="2023-07-11T16:24:56.304" v="1282" actId="26606"/>
          <ac:spMkLst>
            <pc:docMk/>
            <pc:sldMk cId="1436953374" sldId="294"/>
            <ac:spMk id="6153" creationId="{0E9B969E-CD96-4162-BA90-449BBDA95EAE}"/>
          </ac:spMkLst>
        </pc:spChg>
        <pc:spChg chg="add del">
          <ac:chgData name="Heather Anne Talbott" userId="21602f3e-50be-470c-8962-11a15a2595ef" providerId="ADAL" clId="{8128ED5E-4529-4C75-B6B4-DF78BF1F1CDA}" dt="2023-07-11T16:24:56.304" v="1282" actId="26606"/>
          <ac:spMkLst>
            <pc:docMk/>
            <pc:sldMk cId="1436953374" sldId="294"/>
            <ac:spMk id="6155" creationId="{6B6401A4-FEE5-4976-857C-1FD0CDB2E2DC}"/>
          </ac:spMkLst>
        </pc:spChg>
        <pc:spChg chg="add del">
          <ac:chgData name="Heather Anne Talbott" userId="21602f3e-50be-470c-8962-11a15a2595ef" providerId="ADAL" clId="{8128ED5E-4529-4C75-B6B4-DF78BF1F1CDA}" dt="2023-07-11T16:24:56.304" v="1282" actId="26606"/>
          <ac:spMkLst>
            <pc:docMk/>
            <pc:sldMk cId="1436953374" sldId="294"/>
            <ac:spMk id="6157" creationId="{047AF1DF-6993-45FB-92A5-C36B1A680F61}"/>
          </ac:spMkLst>
        </pc:spChg>
        <pc:spChg chg="add">
          <ac:chgData name="Heather Anne Talbott" userId="21602f3e-50be-470c-8962-11a15a2595ef" providerId="ADAL" clId="{8128ED5E-4529-4C75-B6B4-DF78BF1F1CDA}" dt="2023-07-11T16:24:56.304" v="1282" actId="26606"/>
          <ac:spMkLst>
            <pc:docMk/>
            <pc:sldMk cId="1436953374" sldId="294"/>
            <ac:spMk id="6162" creationId="{4999FE9C-D8F9-4F9B-B95B-608C3EF6B209}"/>
          </ac:spMkLst>
        </pc:spChg>
        <pc:spChg chg="add">
          <ac:chgData name="Heather Anne Talbott" userId="21602f3e-50be-470c-8962-11a15a2595ef" providerId="ADAL" clId="{8128ED5E-4529-4C75-B6B4-DF78BF1F1CDA}" dt="2023-07-11T16:24:56.304" v="1282" actId="26606"/>
          <ac:spMkLst>
            <pc:docMk/>
            <pc:sldMk cId="1436953374" sldId="294"/>
            <ac:spMk id="6164" creationId="{0E9B969E-CD96-4162-BA90-449BBDA95EAE}"/>
          </ac:spMkLst>
        </pc:spChg>
        <pc:spChg chg="add">
          <ac:chgData name="Heather Anne Talbott" userId="21602f3e-50be-470c-8962-11a15a2595ef" providerId="ADAL" clId="{8128ED5E-4529-4C75-B6B4-DF78BF1F1CDA}" dt="2023-07-11T16:24:56.304" v="1282" actId="26606"/>
          <ac:spMkLst>
            <pc:docMk/>
            <pc:sldMk cId="1436953374" sldId="294"/>
            <ac:spMk id="6166" creationId="{6B6401A4-FEE5-4976-857C-1FD0CDB2E2DC}"/>
          </ac:spMkLst>
        </pc:spChg>
        <pc:spChg chg="add">
          <ac:chgData name="Heather Anne Talbott" userId="21602f3e-50be-470c-8962-11a15a2595ef" providerId="ADAL" clId="{8128ED5E-4529-4C75-B6B4-DF78BF1F1CDA}" dt="2023-07-11T16:24:56.304" v="1282" actId="26606"/>
          <ac:spMkLst>
            <pc:docMk/>
            <pc:sldMk cId="1436953374" sldId="294"/>
            <ac:spMk id="6168" creationId="{047AF1DF-6993-45FB-92A5-C36B1A680F61}"/>
          </ac:spMkLst>
        </pc:spChg>
        <pc:picChg chg="add mod ord">
          <ac:chgData name="Heather Anne Talbott" userId="21602f3e-50be-470c-8962-11a15a2595ef" providerId="ADAL" clId="{8128ED5E-4529-4C75-B6B4-DF78BF1F1CDA}" dt="2023-07-11T16:24:56.304" v="1282" actId="26606"/>
          <ac:picMkLst>
            <pc:docMk/>
            <pc:sldMk cId="1436953374" sldId="294"/>
            <ac:picMk id="3" creationId="{F209D817-4CBE-3624-166E-F08C6BD6AE53}"/>
          </ac:picMkLst>
        </pc:picChg>
        <pc:picChg chg="add del mod ord">
          <ac:chgData name="Heather Anne Talbott" userId="21602f3e-50be-470c-8962-11a15a2595ef" providerId="ADAL" clId="{8128ED5E-4529-4C75-B6B4-DF78BF1F1CDA}" dt="2023-07-11T16:22:46.892" v="1106" actId="21"/>
          <ac:picMkLst>
            <pc:docMk/>
            <pc:sldMk cId="1436953374" sldId="294"/>
            <ac:picMk id="6146" creationId="{06F88657-82FE-A248-C745-88C1D5381AB8}"/>
          </ac:picMkLst>
        </pc:picChg>
        <pc:picChg chg="add del mod">
          <ac:chgData name="Heather Anne Talbott" userId="21602f3e-50be-470c-8962-11a15a2595ef" providerId="ADAL" clId="{8128ED5E-4529-4C75-B6B4-DF78BF1F1CDA}" dt="2023-07-11T16:24:52.848" v="1280" actId="21"/>
          <ac:picMkLst>
            <pc:docMk/>
            <pc:sldMk cId="1436953374" sldId="294"/>
            <ac:picMk id="6148" creationId="{E050904B-0B43-1CEE-5923-792FEB0C205E}"/>
          </ac:picMkLst>
        </pc:picChg>
      </pc:sldChg>
      <pc:sldChg chg="modSp del">
        <pc:chgData name="Heather Anne Talbott" userId="21602f3e-50be-470c-8962-11a15a2595ef" providerId="ADAL" clId="{8128ED5E-4529-4C75-B6B4-DF78BF1F1CDA}" dt="2023-07-11T03:27:36.161" v="38" actId="47"/>
        <pc:sldMkLst>
          <pc:docMk/>
          <pc:sldMk cId="3038987626" sldId="294"/>
        </pc:sldMkLst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038987626" sldId="294"/>
            <ac:spMk id="2" creationId="{00FA4994-AE52-DC11-DBF5-2101DBB6DB3D}"/>
          </ac:spMkLst>
        </pc:spChg>
        <pc:spChg chg="mod">
          <ac:chgData name="Heather Anne Talbott" userId="21602f3e-50be-470c-8962-11a15a2595ef" providerId="ADAL" clId="{8128ED5E-4529-4C75-B6B4-DF78BF1F1CDA}" dt="2023-07-11T03:25:29.944" v="4"/>
          <ac:spMkLst>
            <pc:docMk/>
            <pc:sldMk cId="3038987626" sldId="294"/>
            <ac:spMk id="3" creationId="{465439AD-7CD1-0E34-BEAC-EFA6D3A4F88D}"/>
          </ac:spMkLst>
        </pc:spChg>
      </pc:sldChg>
      <pc:sldChg chg="del">
        <pc:chgData name="Heather Anne Talbott" userId="21602f3e-50be-470c-8962-11a15a2595ef" providerId="ADAL" clId="{8128ED5E-4529-4C75-B6B4-DF78BF1F1CDA}" dt="2023-07-11T15:14:23.204" v="101" actId="47"/>
        <pc:sldMkLst>
          <pc:docMk/>
          <pc:sldMk cId="535426531" sldId="295"/>
        </pc:sldMkLst>
      </pc:sldChg>
      <pc:sldChg chg="modSp new mod">
        <pc:chgData name="Heather Anne Talbott" userId="21602f3e-50be-470c-8962-11a15a2595ef" providerId="ADAL" clId="{8128ED5E-4529-4C75-B6B4-DF78BF1F1CDA}" dt="2023-07-11T15:35:44.274" v="300"/>
        <pc:sldMkLst>
          <pc:docMk/>
          <pc:sldMk cId="2443442875" sldId="295"/>
        </pc:sldMkLst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2443442875" sldId="295"/>
            <ac:spMk id="2" creationId="{94A400DC-7D2C-109A-4C66-332B909BD8C4}"/>
          </ac:spMkLst>
        </pc:spChg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2443442875" sldId="295"/>
            <ac:spMk id="3" creationId="{53137D56-C2C6-5C84-31C0-AECBCA10A279}"/>
          </ac:spMkLst>
        </pc:spChg>
      </pc:sldChg>
      <pc:sldChg chg="del">
        <pc:chgData name="Heather Anne Talbott" userId="21602f3e-50be-470c-8962-11a15a2595ef" providerId="ADAL" clId="{8128ED5E-4529-4C75-B6B4-DF78BF1F1CDA}" dt="2023-07-11T15:14:24.021" v="102" actId="47"/>
        <pc:sldMkLst>
          <pc:docMk/>
          <pc:sldMk cId="1795393683" sldId="296"/>
        </pc:sldMkLst>
      </pc:sldChg>
      <pc:sldChg chg="modSp new del mod">
        <pc:chgData name="Heather Anne Talbott" userId="21602f3e-50be-470c-8962-11a15a2595ef" providerId="ADAL" clId="{8128ED5E-4529-4C75-B6B4-DF78BF1F1CDA}" dt="2023-07-11T16:57:31.428" v="2586" actId="47"/>
        <pc:sldMkLst>
          <pc:docMk/>
          <pc:sldMk cId="2591051874" sldId="296"/>
        </pc:sldMkLst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2591051874" sldId="296"/>
            <ac:spMk id="2" creationId="{BE689439-E1FA-3AA8-3D1F-F41402FA491B}"/>
          </ac:spMkLst>
        </pc:spChg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2591051874" sldId="296"/>
            <ac:spMk id="3" creationId="{DF848D28-ABFA-DC96-321D-0588943EA116}"/>
          </ac:spMkLst>
        </pc:spChg>
        <pc:spChg chg="mod">
          <ac:chgData name="Heather Anne Talbott" userId="21602f3e-50be-470c-8962-11a15a2595ef" providerId="ADAL" clId="{8128ED5E-4529-4C75-B6B4-DF78BF1F1CDA}" dt="2023-07-11T15:35:44.274" v="300"/>
          <ac:spMkLst>
            <pc:docMk/>
            <pc:sldMk cId="2591051874" sldId="296"/>
            <ac:spMk id="4" creationId="{BDCE423D-38FC-B67C-B60C-ACADECC8D2D9}"/>
          </ac:spMkLst>
        </pc:spChg>
      </pc:sldChg>
      <pc:sldChg chg="addSp delSp modSp new mod setBg">
        <pc:chgData name="Heather Anne Talbott" userId="21602f3e-50be-470c-8962-11a15a2595ef" providerId="ADAL" clId="{8128ED5E-4529-4C75-B6B4-DF78BF1F1CDA}" dt="2023-07-11T15:40:51.922" v="476" actId="1076"/>
        <pc:sldMkLst>
          <pc:docMk/>
          <pc:sldMk cId="2738787485" sldId="297"/>
        </pc:sldMkLst>
        <pc:spChg chg="mod">
          <ac:chgData name="Heather Anne Talbott" userId="21602f3e-50be-470c-8962-11a15a2595ef" providerId="ADAL" clId="{8128ED5E-4529-4C75-B6B4-DF78BF1F1CDA}" dt="2023-07-11T15:40:16.505" v="470" actId="26606"/>
          <ac:spMkLst>
            <pc:docMk/>
            <pc:sldMk cId="2738787485" sldId="297"/>
            <ac:spMk id="2" creationId="{40E96364-2A4C-7A96-7093-7E308DE5D34A}"/>
          </ac:spMkLst>
        </pc:spChg>
        <pc:spChg chg="mod">
          <ac:chgData name="Heather Anne Talbott" userId="21602f3e-50be-470c-8962-11a15a2595ef" providerId="ADAL" clId="{8128ED5E-4529-4C75-B6B4-DF78BF1F1CDA}" dt="2023-07-11T15:40:16.505" v="470" actId="26606"/>
          <ac:spMkLst>
            <pc:docMk/>
            <pc:sldMk cId="2738787485" sldId="297"/>
            <ac:spMk id="3" creationId="{D2BEFA69-DF68-1723-B18F-C253CC4109C0}"/>
          </ac:spMkLst>
        </pc:spChg>
        <pc:spChg chg="del">
          <ac:chgData name="Heather Anne Talbott" userId="21602f3e-50be-470c-8962-11a15a2595ef" providerId="ADAL" clId="{8128ED5E-4529-4C75-B6B4-DF78BF1F1CDA}" dt="2023-07-11T15:39:13.788" v="467"/>
          <ac:spMkLst>
            <pc:docMk/>
            <pc:sldMk cId="2738787485" sldId="297"/>
            <ac:spMk id="4" creationId="{7D60C9F3-C3F1-0264-593E-A1B22BEE3DAD}"/>
          </ac:spMkLst>
        </pc:spChg>
        <pc:spChg chg="mod">
          <ac:chgData name="Heather Anne Talbott" userId="21602f3e-50be-470c-8962-11a15a2595ef" providerId="ADAL" clId="{8128ED5E-4529-4C75-B6B4-DF78BF1F1CDA}" dt="2023-07-11T15:40:16.505" v="470" actId="26606"/>
          <ac:spMkLst>
            <pc:docMk/>
            <pc:sldMk cId="2738787485" sldId="297"/>
            <ac:spMk id="5" creationId="{8E1F5968-DE19-82AA-FAEC-4EF25C414AC1}"/>
          </ac:spMkLst>
        </pc:spChg>
        <pc:spChg chg="add del mod">
          <ac:chgData name="Heather Anne Talbott" userId="21602f3e-50be-470c-8962-11a15a2595ef" providerId="ADAL" clId="{8128ED5E-4529-4C75-B6B4-DF78BF1F1CDA}" dt="2023-07-11T15:40:10.686" v="469"/>
          <ac:spMkLst>
            <pc:docMk/>
            <pc:sldMk cId="2738787485" sldId="297"/>
            <ac:spMk id="6" creationId="{9E1E7283-2D67-2824-578D-2F69452276ED}"/>
          </ac:spMkLst>
        </pc:spChg>
        <pc:spChg chg="add">
          <ac:chgData name="Heather Anne Talbott" userId="21602f3e-50be-470c-8962-11a15a2595ef" providerId="ADAL" clId="{8128ED5E-4529-4C75-B6B4-DF78BF1F1CDA}" dt="2023-07-11T15:40:16.505" v="470" actId="26606"/>
          <ac:spMkLst>
            <pc:docMk/>
            <pc:sldMk cId="2738787485" sldId="297"/>
            <ac:spMk id="1033" creationId="{4999FE9C-D8F9-4F9B-B95B-608C3EF6B209}"/>
          </ac:spMkLst>
        </pc:spChg>
        <pc:spChg chg="add">
          <ac:chgData name="Heather Anne Talbott" userId="21602f3e-50be-470c-8962-11a15a2595ef" providerId="ADAL" clId="{8128ED5E-4529-4C75-B6B4-DF78BF1F1CDA}" dt="2023-07-11T15:40:16.505" v="470" actId="26606"/>
          <ac:spMkLst>
            <pc:docMk/>
            <pc:sldMk cId="2738787485" sldId="297"/>
            <ac:spMk id="1035" creationId="{CD000060-D06D-4A48-BD8E-978966CCA797}"/>
          </ac:spMkLst>
        </pc:spChg>
        <pc:spChg chg="add">
          <ac:chgData name="Heather Anne Talbott" userId="21602f3e-50be-470c-8962-11a15a2595ef" providerId="ADAL" clId="{8128ED5E-4529-4C75-B6B4-DF78BF1F1CDA}" dt="2023-07-11T15:40:16.505" v="470" actId="26606"/>
          <ac:spMkLst>
            <pc:docMk/>
            <pc:sldMk cId="2738787485" sldId="297"/>
            <ac:spMk id="1037" creationId="{DE4E5113-B3D0-40F8-9F39-B2C2BF92AE31}"/>
          </ac:spMkLst>
        </pc:spChg>
        <pc:picChg chg="add mod">
          <ac:chgData name="Heather Anne Talbott" userId="21602f3e-50be-470c-8962-11a15a2595ef" providerId="ADAL" clId="{8128ED5E-4529-4C75-B6B4-DF78BF1F1CDA}" dt="2023-07-11T15:40:51.922" v="476" actId="1076"/>
          <ac:picMkLst>
            <pc:docMk/>
            <pc:sldMk cId="2738787485" sldId="297"/>
            <ac:picMk id="8" creationId="{8118E934-9EFD-251B-37B5-C49E28F3E2CF}"/>
          </ac:picMkLst>
        </pc:picChg>
        <pc:picChg chg="add del mod">
          <ac:chgData name="Heather Anne Talbott" userId="21602f3e-50be-470c-8962-11a15a2595ef" providerId="ADAL" clId="{8128ED5E-4529-4C75-B6B4-DF78BF1F1CDA}" dt="2023-07-11T15:40:08.366" v="468" actId="478"/>
          <ac:picMkLst>
            <pc:docMk/>
            <pc:sldMk cId="2738787485" sldId="297"/>
            <ac:picMk id="1026" creationId="{42AF6F40-A9EC-6674-FED3-19154BD222EF}"/>
          </ac:picMkLst>
        </pc:picChg>
        <pc:picChg chg="add mod ord">
          <ac:chgData name="Heather Anne Talbott" userId="21602f3e-50be-470c-8962-11a15a2595ef" providerId="ADAL" clId="{8128ED5E-4529-4C75-B6B4-DF78BF1F1CDA}" dt="2023-07-11T15:40:16.505" v="470" actId="26606"/>
          <ac:picMkLst>
            <pc:docMk/>
            <pc:sldMk cId="2738787485" sldId="297"/>
            <ac:picMk id="1028" creationId="{216AF744-FF3B-C151-0897-8A124AD0CC0D}"/>
          </ac:picMkLst>
        </pc:picChg>
      </pc:sldChg>
      <pc:sldChg chg="addSp delSp modSp new mod chgLayout">
        <pc:chgData name="Heather Anne Talbott" userId="21602f3e-50be-470c-8962-11a15a2595ef" providerId="ADAL" clId="{8128ED5E-4529-4C75-B6B4-DF78BF1F1CDA}" dt="2023-07-11T17:02:01.385" v="2776" actId="20577"/>
        <pc:sldMkLst>
          <pc:docMk/>
          <pc:sldMk cId="2525079821" sldId="298"/>
        </pc:sldMkLst>
        <pc:spChg chg="del">
          <ac:chgData name="Heather Anne Talbott" userId="21602f3e-50be-470c-8962-11a15a2595ef" providerId="ADAL" clId="{8128ED5E-4529-4C75-B6B4-DF78BF1F1CDA}" dt="2023-07-11T15:42:14.719" v="481" actId="6264"/>
          <ac:spMkLst>
            <pc:docMk/>
            <pc:sldMk cId="2525079821" sldId="298"/>
            <ac:spMk id="2" creationId="{B4B934FD-3D17-1ACF-B6F4-8EAD60F91845}"/>
          </ac:spMkLst>
        </pc:spChg>
        <pc:spChg chg="del">
          <ac:chgData name="Heather Anne Talbott" userId="21602f3e-50be-470c-8962-11a15a2595ef" providerId="ADAL" clId="{8128ED5E-4529-4C75-B6B4-DF78BF1F1CDA}" dt="2023-07-11T15:42:14.719" v="481" actId="6264"/>
          <ac:spMkLst>
            <pc:docMk/>
            <pc:sldMk cId="2525079821" sldId="298"/>
            <ac:spMk id="3" creationId="{0EC051F0-FFA2-DB7D-C578-7A2E0DE3A125}"/>
          </ac:spMkLst>
        </pc:spChg>
        <pc:spChg chg="del">
          <ac:chgData name="Heather Anne Talbott" userId="21602f3e-50be-470c-8962-11a15a2595ef" providerId="ADAL" clId="{8128ED5E-4529-4C75-B6B4-DF78BF1F1CDA}" dt="2023-07-11T15:41:46.646" v="478"/>
          <ac:spMkLst>
            <pc:docMk/>
            <pc:sldMk cId="2525079821" sldId="298"/>
            <ac:spMk id="4" creationId="{77D1F1E1-56F9-4BC8-FA24-A2AB7EF46BB7}"/>
          </ac:spMkLst>
        </pc:spChg>
        <pc:spChg chg="add del mod">
          <ac:chgData name="Heather Anne Talbott" userId="21602f3e-50be-470c-8962-11a15a2595ef" providerId="ADAL" clId="{8128ED5E-4529-4C75-B6B4-DF78BF1F1CDA}" dt="2023-07-11T15:42:14.719" v="481" actId="6264"/>
          <ac:spMkLst>
            <pc:docMk/>
            <pc:sldMk cId="2525079821" sldId="298"/>
            <ac:spMk id="5" creationId="{3D4214C2-6B2C-05E0-C31B-3BD980899822}"/>
          </ac:spMkLst>
        </pc:spChg>
        <pc:spChg chg="add mod ord">
          <ac:chgData name="Heather Anne Talbott" userId="21602f3e-50be-470c-8962-11a15a2595ef" providerId="ADAL" clId="{8128ED5E-4529-4C75-B6B4-DF78BF1F1CDA}" dt="2023-07-11T16:57:48.105" v="2589" actId="700"/>
          <ac:spMkLst>
            <pc:docMk/>
            <pc:sldMk cId="2525079821" sldId="298"/>
            <ac:spMk id="6" creationId="{58EF3D07-DEC0-F994-6026-D50E8A71A385}"/>
          </ac:spMkLst>
        </pc:spChg>
        <pc:spChg chg="add del mod ord">
          <ac:chgData name="Heather Anne Talbott" userId="21602f3e-50be-470c-8962-11a15a2595ef" providerId="ADAL" clId="{8128ED5E-4529-4C75-B6B4-DF78BF1F1CDA}" dt="2023-07-11T15:42:34.313" v="484"/>
          <ac:spMkLst>
            <pc:docMk/>
            <pc:sldMk cId="2525079821" sldId="298"/>
            <ac:spMk id="7" creationId="{422251BB-A59E-99F5-56AD-7C4130598A66}"/>
          </ac:spMkLst>
        </pc:spChg>
        <pc:spChg chg="add del mod">
          <ac:chgData name="Heather Anne Talbott" userId="21602f3e-50be-470c-8962-11a15a2595ef" providerId="ADAL" clId="{8128ED5E-4529-4C75-B6B4-DF78BF1F1CDA}" dt="2023-07-11T15:42:37.375" v="485"/>
          <ac:spMkLst>
            <pc:docMk/>
            <pc:sldMk cId="2525079821" sldId="298"/>
            <ac:spMk id="8" creationId="{D9C30F47-9C11-84AE-3F3E-436E7B95843A}"/>
          </ac:spMkLst>
        </pc:spChg>
        <pc:spChg chg="mod ord">
          <ac:chgData name="Heather Anne Talbott" userId="21602f3e-50be-470c-8962-11a15a2595ef" providerId="ADAL" clId="{8128ED5E-4529-4C75-B6B4-DF78BF1F1CDA}" dt="2023-07-11T16:57:48.105" v="2589" actId="700"/>
          <ac:spMkLst>
            <pc:docMk/>
            <pc:sldMk cId="2525079821" sldId="298"/>
            <ac:spMk id="11" creationId="{25931D72-75B9-9521-3E41-F82184C3E6F4}"/>
          </ac:spMkLst>
        </pc:spChg>
        <pc:spChg chg="add mod">
          <ac:chgData name="Heather Anne Talbott" userId="21602f3e-50be-470c-8962-11a15a2595ef" providerId="ADAL" clId="{8128ED5E-4529-4C75-B6B4-DF78BF1F1CDA}" dt="2023-07-11T17:02:01.385" v="2776" actId="20577"/>
          <ac:spMkLst>
            <pc:docMk/>
            <pc:sldMk cId="2525079821" sldId="298"/>
            <ac:spMk id="13" creationId="{0AC6A1AD-7722-1470-F4E5-A831273AE528}"/>
          </ac:spMkLst>
        </pc:spChg>
        <pc:picChg chg="add del mod ord">
          <ac:chgData name="Heather Anne Talbott" userId="21602f3e-50be-470c-8962-11a15a2595ef" providerId="ADAL" clId="{8128ED5E-4529-4C75-B6B4-DF78BF1F1CDA}" dt="2023-07-11T16:57:52.812" v="2590" actId="21"/>
          <ac:picMkLst>
            <pc:docMk/>
            <pc:sldMk cId="2525079821" sldId="298"/>
            <ac:picMk id="9" creationId="{70428C0E-DDC3-5F92-0739-76E5310F7583}"/>
          </ac:picMkLst>
        </pc:picChg>
        <pc:picChg chg="add mod ord">
          <ac:chgData name="Heather Anne Talbott" userId="21602f3e-50be-470c-8962-11a15a2595ef" providerId="ADAL" clId="{8128ED5E-4529-4C75-B6B4-DF78BF1F1CDA}" dt="2023-07-11T16:58:13.271" v="2595" actId="732"/>
          <ac:picMkLst>
            <pc:docMk/>
            <pc:sldMk cId="2525079821" sldId="298"/>
            <ac:picMk id="10" creationId="{86829F63-A900-DF68-E084-A85E2A963439}"/>
          </ac:picMkLst>
        </pc:picChg>
        <pc:picChg chg="add del mod">
          <ac:chgData name="Heather Anne Talbott" userId="21602f3e-50be-470c-8962-11a15a2595ef" providerId="ADAL" clId="{8128ED5E-4529-4C75-B6B4-DF78BF1F1CDA}" dt="2023-07-11T15:44:20.162" v="517" actId="478"/>
          <ac:picMkLst>
            <pc:docMk/>
            <pc:sldMk cId="2525079821" sldId="298"/>
            <ac:picMk id="12" creationId="{DC1F516F-BAB0-584C-A30A-4C54CA8551C1}"/>
          </ac:picMkLst>
        </pc:picChg>
        <pc:picChg chg="add del mod">
          <ac:chgData name="Heather Anne Talbott" userId="21602f3e-50be-470c-8962-11a15a2595ef" providerId="ADAL" clId="{8128ED5E-4529-4C75-B6B4-DF78BF1F1CDA}" dt="2023-07-11T16:58:07.461" v="2594" actId="478"/>
          <ac:picMkLst>
            <pc:docMk/>
            <pc:sldMk cId="2525079821" sldId="298"/>
            <ac:picMk id="14" creationId="{FC86DF3F-6A80-A3DC-B5FD-686CD6544023}"/>
          </ac:picMkLst>
        </pc:picChg>
        <pc:picChg chg="add mod">
          <ac:chgData name="Heather Anne Talbott" userId="21602f3e-50be-470c-8962-11a15a2595ef" providerId="ADAL" clId="{8128ED5E-4529-4C75-B6B4-DF78BF1F1CDA}" dt="2023-07-11T16:58:05.721" v="2593" actId="571"/>
          <ac:picMkLst>
            <pc:docMk/>
            <pc:sldMk cId="2525079821" sldId="298"/>
            <ac:picMk id="15" creationId="{77CDEB3D-83A0-D8B8-71FC-79AD1FF67B9C}"/>
          </ac:picMkLst>
        </pc:picChg>
        <pc:picChg chg="add del mod ord">
          <ac:chgData name="Heather Anne Talbott" userId="21602f3e-50be-470c-8962-11a15a2595ef" providerId="ADAL" clId="{8128ED5E-4529-4C75-B6B4-DF78BF1F1CDA}" dt="2023-07-11T15:42:32.977" v="483" actId="21"/>
          <ac:picMkLst>
            <pc:docMk/>
            <pc:sldMk cId="2525079821" sldId="298"/>
            <ac:picMk id="2050" creationId="{916658B2-5756-7495-E82E-15207561006C}"/>
          </ac:picMkLst>
        </pc:picChg>
      </pc:sldChg>
      <pc:sldChg chg="addSp delSp modSp new mod setBg">
        <pc:chgData name="Heather Anne Talbott" userId="21602f3e-50be-470c-8962-11a15a2595ef" providerId="ADAL" clId="{8128ED5E-4529-4C75-B6B4-DF78BF1F1CDA}" dt="2023-07-11T16:09:16.025" v="853" actId="14100"/>
        <pc:sldMkLst>
          <pc:docMk/>
          <pc:sldMk cId="1472092228" sldId="299"/>
        </pc:sldMkLst>
        <pc:spChg chg="mod">
          <ac:chgData name="Heather Anne Talbott" userId="21602f3e-50be-470c-8962-11a15a2595ef" providerId="ADAL" clId="{8128ED5E-4529-4C75-B6B4-DF78BF1F1CDA}" dt="2023-07-11T15:55:29.030" v="662" actId="26606"/>
          <ac:spMkLst>
            <pc:docMk/>
            <pc:sldMk cId="1472092228" sldId="299"/>
            <ac:spMk id="2" creationId="{1025F405-9854-B71E-577F-D037911E1802}"/>
          </ac:spMkLst>
        </pc:spChg>
        <pc:spChg chg="mod ord">
          <ac:chgData name="Heather Anne Talbott" userId="21602f3e-50be-470c-8962-11a15a2595ef" providerId="ADAL" clId="{8128ED5E-4529-4C75-B6B4-DF78BF1F1CDA}" dt="2023-07-11T15:55:29.030" v="662" actId="26606"/>
          <ac:spMkLst>
            <pc:docMk/>
            <pc:sldMk cId="1472092228" sldId="299"/>
            <ac:spMk id="3" creationId="{8C3C96C5-42FB-6945-021D-0DD03B7779FE}"/>
          </ac:spMkLst>
        </pc:spChg>
        <pc:spChg chg="del">
          <ac:chgData name="Heather Anne Talbott" userId="21602f3e-50be-470c-8962-11a15a2595ef" providerId="ADAL" clId="{8128ED5E-4529-4C75-B6B4-DF78BF1F1CDA}" dt="2023-07-11T15:52:48.598" v="656"/>
          <ac:spMkLst>
            <pc:docMk/>
            <pc:sldMk cId="1472092228" sldId="299"/>
            <ac:spMk id="4" creationId="{843C56C5-E150-1FED-39E8-2FE7A982042B}"/>
          </ac:spMkLst>
        </pc:spChg>
        <pc:spChg chg="add del mod">
          <ac:chgData name="Heather Anne Talbott" userId="21602f3e-50be-470c-8962-11a15a2595ef" providerId="ADAL" clId="{8128ED5E-4529-4C75-B6B4-DF78BF1F1CDA}" dt="2023-07-11T15:54:17.301" v="658"/>
          <ac:spMkLst>
            <pc:docMk/>
            <pc:sldMk cId="1472092228" sldId="299"/>
            <ac:spMk id="5" creationId="{4C8C1DF4-8FA9-B2E1-9F46-E8FC15F90005}"/>
          </ac:spMkLst>
        </pc:spChg>
        <pc:spChg chg="add mod">
          <ac:chgData name="Heather Anne Talbott" userId="21602f3e-50be-470c-8962-11a15a2595ef" providerId="ADAL" clId="{8128ED5E-4529-4C75-B6B4-DF78BF1F1CDA}" dt="2023-07-11T16:09:16.025" v="853" actId="14100"/>
          <ac:spMkLst>
            <pc:docMk/>
            <pc:sldMk cId="1472092228" sldId="299"/>
            <ac:spMk id="6" creationId="{076C0328-3445-EA33-C7CD-A3CA5A346DEB}"/>
          </ac:spMkLst>
        </pc:spChg>
        <pc:spChg chg="add">
          <ac:chgData name="Heather Anne Talbott" userId="21602f3e-50be-470c-8962-11a15a2595ef" providerId="ADAL" clId="{8128ED5E-4529-4C75-B6B4-DF78BF1F1CDA}" dt="2023-07-11T15:55:29.030" v="662" actId="26606"/>
          <ac:spMkLst>
            <pc:docMk/>
            <pc:sldMk cId="1472092228" sldId="299"/>
            <ac:spMk id="3081" creationId="{4999FE9C-D8F9-4F9B-B95B-608C3EF6B209}"/>
          </ac:spMkLst>
        </pc:spChg>
        <pc:spChg chg="add">
          <ac:chgData name="Heather Anne Talbott" userId="21602f3e-50be-470c-8962-11a15a2595ef" providerId="ADAL" clId="{8128ED5E-4529-4C75-B6B4-DF78BF1F1CDA}" dt="2023-07-11T15:55:29.030" v="662" actId="26606"/>
          <ac:spMkLst>
            <pc:docMk/>
            <pc:sldMk cId="1472092228" sldId="299"/>
            <ac:spMk id="3083" creationId="{6936D704-5904-42AD-9DA1-E236DCE15D6B}"/>
          </ac:spMkLst>
        </pc:spChg>
        <pc:picChg chg="add del mod">
          <ac:chgData name="Heather Anne Talbott" userId="21602f3e-50be-470c-8962-11a15a2595ef" providerId="ADAL" clId="{8128ED5E-4529-4C75-B6B4-DF78BF1F1CDA}" dt="2023-07-11T15:54:14.345" v="657" actId="478"/>
          <ac:picMkLst>
            <pc:docMk/>
            <pc:sldMk cId="1472092228" sldId="299"/>
            <ac:picMk id="3074" creationId="{77521755-5E77-6729-A556-2FF27A45A1FC}"/>
          </ac:picMkLst>
        </pc:picChg>
        <pc:picChg chg="add mod">
          <ac:chgData name="Heather Anne Talbott" userId="21602f3e-50be-470c-8962-11a15a2595ef" providerId="ADAL" clId="{8128ED5E-4529-4C75-B6B4-DF78BF1F1CDA}" dt="2023-07-11T15:55:29.030" v="662" actId="26606"/>
          <ac:picMkLst>
            <pc:docMk/>
            <pc:sldMk cId="1472092228" sldId="299"/>
            <ac:picMk id="3076" creationId="{0DCA8171-A27A-6420-F696-46C07F38317C}"/>
          </ac:picMkLst>
        </pc:picChg>
      </pc:sldChg>
      <pc:sldChg chg="new del">
        <pc:chgData name="Heather Anne Talbott" userId="21602f3e-50be-470c-8962-11a15a2595ef" providerId="ADAL" clId="{8128ED5E-4529-4C75-B6B4-DF78BF1F1CDA}" dt="2023-07-11T16:47:18.010" v="2542" actId="47"/>
        <pc:sldMkLst>
          <pc:docMk/>
          <pc:sldMk cId="2647566243" sldId="300"/>
        </pc:sldMkLst>
      </pc:sldChg>
      <pc:sldChg chg="addSp delSp modSp new mod ord setBg modClrScheme chgLayout">
        <pc:chgData name="Heather Anne Talbott" userId="21602f3e-50be-470c-8962-11a15a2595ef" providerId="ADAL" clId="{8128ED5E-4529-4C75-B6B4-DF78BF1F1CDA}" dt="2023-07-11T15:59:47.592" v="851" actId="1038"/>
        <pc:sldMkLst>
          <pc:docMk/>
          <pc:sldMk cId="2090286941" sldId="301"/>
        </pc:sldMkLst>
        <pc:spChg chg="del">
          <ac:chgData name="Heather Anne Talbott" userId="21602f3e-50be-470c-8962-11a15a2595ef" providerId="ADAL" clId="{8128ED5E-4529-4C75-B6B4-DF78BF1F1CDA}" dt="2023-07-11T15:56:52.079" v="664" actId="700"/>
          <ac:spMkLst>
            <pc:docMk/>
            <pc:sldMk cId="2090286941" sldId="301"/>
            <ac:spMk id="2" creationId="{0AFE9B9C-90A8-8B78-1C2D-58A1ADD3B130}"/>
          </ac:spMkLst>
        </pc:spChg>
        <pc:spChg chg="del">
          <ac:chgData name="Heather Anne Talbott" userId="21602f3e-50be-470c-8962-11a15a2595ef" providerId="ADAL" clId="{8128ED5E-4529-4C75-B6B4-DF78BF1F1CDA}" dt="2023-07-11T15:56:52.079" v="664" actId="700"/>
          <ac:spMkLst>
            <pc:docMk/>
            <pc:sldMk cId="2090286941" sldId="301"/>
            <ac:spMk id="3" creationId="{8C95C6F2-AEB3-EE0F-47EE-22BBBC90E3C2}"/>
          </ac:spMkLst>
        </pc:spChg>
        <pc:spChg chg="del">
          <ac:chgData name="Heather Anne Talbott" userId="21602f3e-50be-470c-8962-11a15a2595ef" providerId="ADAL" clId="{8128ED5E-4529-4C75-B6B4-DF78BF1F1CDA}" dt="2023-07-11T15:56:52.079" v="664" actId="700"/>
          <ac:spMkLst>
            <pc:docMk/>
            <pc:sldMk cId="2090286941" sldId="301"/>
            <ac:spMk id="4" creationId="{82DB0E29-48FC-6C38-F90A-F3493DA03432}"/>
          </ac:spMkLst>
        </pc:spChg>
        <pc:spChg chg="add mod">
          <ac:chgData name="Heather Anne Talbott" userId="21602f3e-50be-470c-8962-11a15a2595ef" providerId="ADAL" clId="{8128ED5E-4529-4C75-B6B4-DF78BF1F1CDA}" dt="2023-07-11T15:58:04.582" v="693" actId="26606"/>
          <ac:spMkLst>
            <pc:docMk/>
            <pc:sldMk cId="2090286941" sldId="301"/>
            <ac:spMk id="5" creationId="{35CA8F7B-9A33-F8D0-DFF3-9579F5A60B33}"/>
          </ac:spMkLst>
        </pc:spChg>
        <pc:spChg chg="add del mod">
          <ac:chgData name="Heather Anne Talbott" userId="21602f3e-50be-470c-8962-11a15a2595ef" providerId="ADAL" clId="{8128ED5E-4529-4C75-B6B4-DF78BF1F1CDA}" dt="2023-07-11T15:57:00.815" v="666"/>
          <ac:spMkLst>
            <pc:docMk/>
            <pc:sldMk cId="2090286941" sldId="301"/>
            <ac:spMk id="6" creationId="{59378586-D650-9A64-8B96-D9E40E416E3A}"/>
          </ac:spMkLst>
        </pc:spChg>
        <pc:spChg chg="add mod ord">
          <ac:chgData name="Heather Anne Talbott" userId="21602f3e-50be-470c-8962-11a15a2595ef" providerId="ADAL" clId="{8128ED5E-4529-4C75-B6B4-DF78BF1F1CDA}" dt="2023-07-11T15:59:34.526" v="789" actId="12"/>
          <ac:spMkLst>
            <pc:docMk/>
            <pc:sldMk cId="2090286941" sldId="301"/>
            <ac:spMk id="7" creationId="{446E2DBE-65BF-1542-D813-85A934F3DE66}"/>
          </ac:spMkLst>
        </pc:spChg>
        <pc:spChg chg="mod">
          <ac:chgData name="Heather Anne Talbott" userId="21602f3e-50be-470c-8962-11a15a2595ef" providerId="ADAL" clId="{8128ED5E-4529-4C75-B6B4-DF78BF1F1CDA}" dt="2023-07-11T15:59:47.592" v="851" actId="1038"/>
          <ac:spMkLst>
            <pc:docMk/>
            <pc:sldMk cId="2090286941" sldId="301"/>
            <ac:spMk id="8" creationId="{566086A1-7DE0-3D5D-575C-FB15F5A75CF7}"/>
          </ac:spMkLst>
        </pc:spChg>
        <pc:spChg chg="add del">
          <ac:chgData name="Heather Anne Talbott" userId="21602f3e-50be-470c-8962-11a15a2595ef" providerId="ADAL" clId="{8128ED5E-4529-4C75-B6B4-DF78BF1F1CDA}" dt="2023-07-11T15:58:04.582" v="693" actId="26606"/>
          <ac:spMkLst>
            <pc:docMk/>
            <pc:sldMk cId="2090286941" sldId="301"/>
            <ac:spMk id="4103" creationId="{4967F423-D21C-4F37-A0B7-750026A17163}"/>
          </ac:spMkLst>
        </pc:spChg>
        <pc:spChg chg="add del">
          <ac:chgData name="Heather Anne Talbott" userId="21602f3e-50be-470c-8962-11a15a2595ef" providerId="ADAL" clId="{8128ED5E-4529-4C75-B6B4-DF78BF1F1CDA}" dt="2023-07-11T15:58:04.582" v="693" actId="26606"/>
          <ac:spMkLst>
            <pc:docMk/>
            <pc:sldMk cId="2090286941" sldId="301"/>
            <ac:spMk id="4105" creationId="{6F9E9273-EC39-4D91-81D2-9E2DC0258BBE}"/>
          </ac:spMkLst>
        </pc:spChg>
        <pc:spChg chg="add">
          <ac:chgData name="Heather Anne Talbott" userId="21602f3e-50be-470c-8962-11a15a2595ef" providerId="ADAL" clId="{8128ED5E-4529-4C75-B6B4-DF78BF1F1CDA}" dt="2023-07-11T15:58:04.582" v="693" actId="26606"/>
          <ac:spMkLst>
            <pc:docMk/>
            <pc:sldMk cId="2090286941" sldId="301"/>
            <ac:spMk id="4110" creationId="{4967F423-D21C-4F37-A0B7-750026A17163}"/>
          </ac:spMkLst>
        </pc:spChg>
        <pc:spChg chg="add">
          <ac:chgData name="Heather Anne Talbott" userId="21602f3e-50be-470c-8962-11a15a2595ef" providerId="ADAL" clId="{8128ED5E-4529-4C75-B6B4-DF78BF1F1CDA}" dt="2023-07-11T15:58:04.582" v="693" actId="26606"/>
          <ac:spMkLst>
            <pc:docMk/>
            <pc:sldMk cId="2090286941" sldId="301"/>
            <ac:spMk id="4112" creationId="{43047B46-4F2F-4746-8B82-B30EAAAE033A}"/>
          </ac:spMkLst>
        </pc:spChg>
        <pc:spChg chg="add">
          <ac:chgData name="Heather Anne Talbott" userId="21602f3e-50be-470c-8962-11a15a2595ef" providerId="ADAL" clId="{8128ED5E-4529-4C75-B6B4-DF78BF1F1CDA}" dt="2023-07-11T15:58:04.582" v="693" actId="26606"/>
          <ac:spMkLst>
            <pc:docMk/>
            <pc:sldMk cId="2090286941" sldId="301"/>
            <ac:spMk id="4114" creationId="{A54E8A8E-D194-4D55-92A3-6B0799722E66}"/>
          </ac:spMkLst>
        </pc:spChg>
        <pc:picChg chg="add mod">
          <ac:chgData name="Heather Anne Talbott" userId="21602f3e-50be-470c-8962-11a15a2595ef" providerId="ADAL" clId="{8128ED5E-4529-4C75-B6B4-DF78BF1F1CDA}" dt="2023-07-11T15:58:21.566" v="694" actId="27614"/>
          <ac:picMkLst>
            <pc:docMk/>
            <pc:sldMk cId="2090286941" sldId="301"/>
            <ac:picMk id="4098" creationId="{F84C8B15-CF6D-3E94-69F2-28FBCD279D92}"/>
          </ac:picMkLst>
        </pc:picChg>
      </pc:sldChg>
      <pc:sldChg chg="addSp delSp modSp new mod setBg">
        <pc:chgData name="Heather Anne Talbott" userId="21602f3e-50be-470c-8962-11a15a2595ef" providerId="ADAL" clId="{8128ED5E-4529-4C75-B6B4-DF78BF1F1CDA}" dt="2023-07-11T16:14:18.299" v="993" actId="26606"/>
        <pc:sldMkLst>
          <pc:docMk/>
          <pc:sldMk cId="389198996" sldId="302"/>
        </pc:sldMkLst>
        <pc:spChg chg="mod">
          <ac:chgData name="Heather Anne Talbott" userId="21602f3e-50be-470c-8962-11a15a2595ef" providerId="ADAL" clId="{8128ED5E-4529-4C75-B6B4-DF78BF1F1CDA}" dt="2023-07-11T16:14:18.299" v="993" actId="26606"/>
          <ac:spMkLst>
            <pc:docMk/>
            <pc:sldMk cId="389198996" sldId="302"/>
            <ac:spMk id="2" creationId="{86541102-127A-84B1-E6C7-EDD2F28B98C8}"/>
          </ac:spMkLst>
        </pc:spChg>
        <pc:spChg chg="mod">
          <ac:chgData name="Heather Anne Talbott" userId="21602f3e-50be-470c-8962-11a15a2595ef" providerId="ADAL" clId="{8128ED5E-4529-4C75-B6B4-DF78BF1F1CDA}" dt="2023-07-11T16:14:18.299" v="993" actId="26606"/>
          <ac:spMkLst>
            <pc:docMk/>
            <pc:sldMk cId="389198996" sldId="302"/>
            <ac:spMk id="3" creationId="{DFF0298C-962D-00D3-603B-FBAC54F7BCE3}"/>
          </ac:spMkLst>
        </pc:spChg>
        <pc:spChg chg="del">
          <ac:chgData name="Heather Anne Talbott" userId="21602f3e-50be-470c-8962-11a15a2595ef" providerId="ADAL" clId="{8128ED5E-4529-4C75-B6B4-DF78BF1F1CDA}" dt="2023-07-11T16:10:16.512" v="895"/>
          <ac:spMkLst>
            <pc:docMk/>
            <pc:sldMk cId="389198996" sldId="302"/>
            <ac:spMk id="4" creationId="{321EA0EF-E51B-EB94-05D5-DCDF64833DD5}"/>
          </ac:spMkLst>
        </pc:spChg>
        <pc:spChg chg="add">
          <ac:chgData name="Heather Anne Talbott" userId="21602f3e-50be-470c-8962-11a15a2595ef" providerId="ADAL" clId="{8128ED5E-4529-4C75-B6B4-DF78BF1F1CDA}" dt="2023-07-11T16:14:18.299" v="993" actId="26606"/>
          <ac:spMkLst>
            <pc:docMk/>
            <pc:sldMk cId="389198996" sldId="302"/>
            <ac:spMk id="5129" creationId="{564F8226-C263-4D73-84E6-6774B7FEC00D}"/>
          </ac:spMkLst>
        </pc:spChg>
        <pc:spChg chg="add">
          <ac:chgData name="Heather Anne Talbott" userId="21602f3e-50be-470c-8962-11a15a2595ef" providerId="ADAL" clId="{8128ED5E-4529-4C75-B6B4-DF78BF1F1CDA}" dt="2023-07-11T16:14:18.299" v="993" actId="26606"/>
          <ac:spMkLst>
            <pc:docMk/>
            <pc:sldMk cId="389198996" sldId="302"/>
            <ac:spMk id="5131" creationId="{5F6306EB-203B-4A48-8CDF-23DD52F0379B}"/>
          </ac:spMkLst>
        </pc:spChg>
        <pc:spChg chg="add">
          <ac:chgData name="Heather Anne Talbott" userId="21602f3e-50be-470c-8962-11a15a2595ef" providerId="ADAL" clId="{8128ED5E-4529-4C75-B6B4-DF78BF1F1CDA}" dt="2023-07-11T16:14:18.299" v="993" actId="26606"/>
          <ac:spMkLst>
            <pc:docMk/>
            <pc:sldMk cId="389198996" sldId="302"/>
            <ac:spMk id="5133" creationId="{17801EC8-B630-4BF4-841D-CDE9A180C58F}"/>
          </ac:spMkLst>
        </pc:spChg>
        <pc:picChg chg="add mod">
          <ac:chgData name="Heather Anne Talbott" userId="21602f3e-50be-470c-8962-11a15a2595ef" providerId="ADAL" clId="{8128ED5E-4529-4C75-B6B4-DF78BF1F1CDA}" dt="2023-07-11T16:14:18.299" v="993" actId="26606"/>
          <ac:picMkLst>
            <pc:docMk/>
            <pc:sldMk cId="389198996" sldId="302"/>
            <ac:picMk id="5122" creationId="{FC8D9665-AC08-0A26-6F07-5EB3AF35C15D}"/>
          </ac:picMkLst>
        </pc:picChg>
        <pc:picChg chg="add mod">
          <ac:chgData name="Heather Anne Talbott" userId="21602f3e-50be-470c-8962-11a15a2595ef" providerId="ADAL" clId="{8128ED5E-4529-4C75-B6B4-DF78BF1F1CDA}" dt="2023-07-11T16:14:18.299" v="993" actId="26606"/>
          <ac:picMkLst>
            <pc:docMk/>
            <pc:sldMk cId="389198996" sldId="302"/>
            <ac:picMk id="5124" creationId="{BEFFE2ED-C558-7752-4647-90629411CC90}"/>
          </ac:picMkLst>
        </pc:picChg>
      </pc:sldChg>
      <pc:sldChg chg="modSp new mod ord">
        <pc:chgData name="Heather Anne Talbott" userId="21602f3e-50be-470c-8962-11a15a2595ef" providerId="ADAL" clId="{8128ED5E-4529-4C75-B6B4-DF78BF1F1CDA}" dt="2023-07-11T16:24:45.209" v="1279" actId="20577"/>
        <pc:sldMkLst>
          <pc:docMk/>
          <pc:sldMk cId="3046673969" sldId="303"/>
        </pc:sldMkLst>
        <pc:spChg chg="mod">
          <ac:chgData name="Heather Anne Talbott" userId="21602f3e-50be-470c-8962-11a15a2595ef" providerId="ADAL" clId="{8128ED5E-4529-4C75-B6B4-DF78BF1F1CDA}" dt="2023-07-11T16:24:45.209" v="1279" actId="20577"/>
          <ac:spMkLst>
            <pc:docMk/>
            <pc:sldMk cId="3046673969" sldId="303"/>
            <ac:spMk id="2" creationId="{8024F9E9-1D86-5B20-37C4-8613A576A9D0}"/>
          </ac:spMkLst>
        </pc:spChg>
      </pc:sldChg>
      <pc:sldChg chg="addSp delSp modSp new mod setBg">
        <pc:chgData name="Heather Anne Talbott" userId="21602f3e-50be-470c-8962-11a15a2595ef" providerId="ADAL" clId="{8128ED5E-4529-4C75-B6B4-DF78BF1F1CDA}" dt="2023-07-11T18:36:13.618" v="2799" actId="26606"/>
        <pc:sldMkLst>
          <pc:docMk/>
          <pc:sldMk cId="188626682" sldId="304"/>
        </pc:sldMkLst>
        <pc:spChg chg="mod ord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2" creationId="{99EDF1EE-4BB1-6765-5435-A4392A65793F}"/>
          </ac:spMkLst>
        </pc:spChg>
        <pc:spChg chg="mod ord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3" creationId="{9CE8F33E-15D2-1914-E659-0DD2B017FA9E}"/>
          </ac:spMkLst>
        </pc:spChg>
        <pc:spChg chg="del">
          <ac:chgData name="Heather Anne Talbott" userId="21602f3e-50be-470c-8962-11a15a2595ef" providerId="ADAL" clId="{8128ED5E-4529-4C75-B6B4-DF78BF1F1CDA}" dt="2023-07-11T16:22:55.063" v="1108"/>
          <ac:spMkLst>
            <pc:docMk/>
            <pc:sldMk cId="188626682" sldId="304"/>
            <ac:spMk id="4" creationId="{20A188AE-0EF8-CB2E-B3DF-D56FDDB62DBB}"/>
          </ac:spMkLst>
        </pc:spChg>
        <pc:spChg chg="add del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10" creationId="{4999FE9C-D8F9-4F9B-B95B-608C3EF6B209}"/>
          </ac:spMkLst>
        </pc:spChg>
        <pc:spChg chg="add del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12" creationId="{E8370766-CC13-4DF4-AF0A-0E820B8DC824}"/>
          </ac:spMkLst>
        </pc:spChg>
        <pc:spChg chg="add del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14" creationId="{57B3C4F9-03D9-4B39-9F3C-036654230514}"/>
          </ac:spMkLst>
        </pc:spChg>
        <pc:spChg chg="add del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16" creationId="{3B61CA66-E7F4-49EC-89DC-F37EE6933403}"/>
          </ac:spMkLst>
        </pc:spChg>
        <pc:spChg chg="add del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18" creationId="{886ACB74-3D88-4CD7-B619-829D70AD4C1B}"/>
          </ac:spMkLst>
        </pc:spChg>
        <pc:spChg chg="add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23" creationId="{4999FE9C-D8F9-4F9B-B95B-608C3EF6B209}"/>
          </ac:spMkLst>
        </pc:spChg>
        <pc:spChg chg="add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25" creationId="{0E9B969E-CD96-4162-BA90-449BBDA95EAE}"/>
          </ac:spMkLst>
        </pc:spChg>
        <pc:spChg chg="add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27" creationId="{6B6401A4-FEE5-4976-857C-1FD0CDB2E2DC}"/>
          </ac:spMkLst>
        </pc:spChg>
        <pc:spChg chg="add">
          <ac:chgData name="Heather Anne Talbott" userId="21602f3e-50be-470c-8962-11a15a2595ef" providerId="ADAL" clId="{8128ED5E-4529-4C75-B6B4-DF78BF1F1CDA}" dt="2023-07-11T18:36:13.618" v="2799" actId="26606"/>
          <ac:spMkLst>
            <pc:docMk/>
            <pc:sldMk cId="188626682" sldId="304"/>
            <ac:spMk id="29" creationId="{047AF1DF-6993-45FB-92A5-C36B1A680F61}"/>
          </ac:spMkLst>
        </pc:spChg>
        <pc:picChg chg="add mod">
          <ac:chgData name="Heather Anne Talbott" userId="21602f3e-50be-470c-8962-11a15a2595ef" providerId="ADAL" clId="{8128ED5E-4529-4C75-B6B4-DF78BF1F1CDA}" dt="2023-07-11T18:36:13.618" v="2799" actId="26606"/>
          <ac:picMkLst>
            <pc:docMk/>
            <pc:sldMk cId="188626682" sldId="304"/>
            <ac:picMk id="5" creationId="{050A1D54-9F24-6F7E-0D4A-AFA25A8863B8}"/>
          </ac:picMkLst>
        </pc:picChg>
      </pc:sldChg>
      <pc:sldChg chg="addSp delSp modSp new mod setBg">
        <pc:chgData name="Heather Anne Talbott" userId="21602f3e-50be-470c-8962-11a15a2595ef" providerId="ADAL" clId="{8128ED5E-4529-4C75-B6B4-DF78BF1F1CDA}" dt="2023-07-11T17:04:15.273" v="2779" actId="26606"/>
        <pc:sldMkLst>
          <pc:docMk/>
          <pc:sldMk cId="3876997624" sldId="305"/>
        </pc:sldMkLst>
        <pc:spChg chg="mod">
          <ac:chgData name="Heather Anne Talbott" userId="21602f3e-50be-470c-8962-11a15a2595ef" providerId="ADAL" clId="{8128ED5E-4529-4C75-B6B4-DF78BF1F1CDA}" dt="2023-07-11T17:04:15.273" v="2779" actId="26606"/>
          <ac:spMkLst>
            <pc:docMk/>
            <pc:sldMk cId="3876997624" sldId="305"/>
            <ac:spMk id="2" creationId="{07A73F8E-9132-788A-44E3-C3EFB551C72F}"/>
          </ac:spMkLst>
        </pc:spChg>
        <pc:spChg chg="mod">
          <ac:chgData name="Heather Anne Talbott" userId="21602f3e-50be-470c-8962-11a15a2595ef" providerId="ADAL" clId="{8128ED5E-4529-4C75-B6B4-DF78BF1F1CDA}" dt="2023-07-11T17:04:15.273" v="2779" actId="26606"/>
          <ac:spMkLst>
            <pc:docMk/>
            <pc:sldMk cId="3876997624" sldId="305"/>
            <ac:spMk id="3" creationId="{86DB5653-3A1C-69F4-6B09-6F404054193A}"/>
          </ac:spMkLst>
        </pc:spChg>
        <pc:spChg chg="del">
          <ac:chgData name="Heather Anne Talbott" userId="21602f3e-50be-470c-8962-11a15a2595ef" providerId="ADAL" clId="{8128ED5E-4529-4C75-B6B4-DF78BF1F1CDA}" dt="2023-07-11T17:04:05.347" v="2778"/>
          <ac:spMkLst>
            <pc:docMk/>
            <pc:sldMk cId="3876997624" sldId="305"/>
            <ac:spMk id="4" creationId="{537F8494-4A5A-E9DC-C5DF-939399D50843}"/>
          </ac:spMkLst>
        </pc:spChg>
        <pc:spChg chg="add">
          <ac:chgData name="Heather Anne Talbott" userId="21602f3e-50be-470c-8962-11a15a2595ef" providerId="ADAL" clId="{8128ED5E-4529-4C75-B6B4-DF78BF1F1CDA}" dt="2023-07-11T17:04:15.273" v="2779" actId="26606"/>
          <ac:spMkLst>
            <pc:docMk/>
            <pc:sldMk cId="3876997624" sldId="305"/>
            <ac:spMk id="9223" creationId="{4999FE9C-D8F9-4F9B-B95B-608C3EF6B209}"/>
          </ac:spMkLst>
        </pc:spChg>
        <pc:spChg chg="add">
          <ac:chgData name="Heather Anne Talbott" userId="21602f3e-50be-470c-8962-11a15a2595ef" providerId="ADAL" clId="{8128ED5E-4529-4C75-B6B4-DF78BF1F1CDA}" dt="2023-07-11T17:04:15.273" v="2779" actId="26606"/>
          <ac:spMkLst>
            <pc:docMk/>
            <pc:sldMk cId="3876997624" sldId="305"/>
            <ac:spMk id="9225" creationId="{0E9B969E-CD96-4162-BA90-449BBDA95EAE}"/>
          </ac:spMkLst>
        </pc:spChg>
        <pc:spChg chg="add">
          <ac:chgData name="Heather Anne Talbott" userId="21602f3e-50be-470c-8962-11a15a2595ef" providerId="ADAL" clId="{8128ED5E-4529-4C75-B6B4-DF78BF1F1CDA}" dt="2023-07-11T17:04:15.273" v="2779" actId="26606"/>
          <ac:spMkLst>
            <pc:docMk/>
            <pc:sldMk cId="3876997624" sldId="305"/>
            <ac:spMk id="9227" creationId="{6B6401A4-FEE5-4976-857C-1FD0CDB2E2DC}"/>
          </ac:spMkLst>
        </pc:spChg>
        <pc:spChg chg="add">
          <ac:chgData name="Heather Anne Talbott" userId="21602f3e-50be-470c-8962-11a15a2595ef" providerId="ADAL" clId="{8128ED5E-4529-4C75-B6B4-DF78BF1F1CDA}" dt="2023-07-11T17:04:15.273" v="2779" actId="26606"/>
          <ac:spMkLst>
            <pc:docMk/>
            <pc:sldMk cId="3876997624" sldId="305"/>
            <ac:spMk id="9229" creationId="{047AF1DF-6993-45FB-92A5-C36B1A680F61}"/>
          </ac:spMkLst>
        </pc:spChg>
        <pc:picChg chg="add mod ord">
          <ac:chgData name="Heather Anne Talbott" userId="21602f3e-50be-470c-8962-11a15a2595ef" providerId="ADAL" clId="{8128ED5E-4529-4C75-B6B4-DF78BF1F1CDA}" dt="2023-07-11T17:04:15.273" v="2779" actId="26606"/>
          <ac:picMkLst>
            <pc:docMk/>
            <pc:sldMk cId="3876997624" sldId="305"/>
            <ac:picMk id="9218" creationId="{C58388AF-5038-C34F-CFA7-EF91E4A20921}"/>
          </ac:picMkLst>
        </pc:picChg>
      </pc:sldChg>
      <pc:sldChg chg="addSp delSp modSp new mod setBg modClrScheme chgLayout">
        <pc:chgData name="Heather Anne Talbott" userId="21602f3e-50be-470c-8962-11a15a2595ef" providerId="ADAL" clId="{8128ED5E-4529-4C75-B6B4-DF78BF1F1CDA}" dt="2023-07-11T18:39:45.500" v="2864" actId="20577"/>
        <pc:sldMkLst>
          <pc:docMk/>
          <pc:sldMk cId="1963281134" sldId="306"/>
        </pc:sldMkLst>
        <pc:spChg chg="del">
          <ac:chgData name="Heather Anne Talbott" userId="21602f3e-50be-470c-8962-11a15a2595ef" providerId="ADAL" clId="{8128ED5E-4529-4C75-B6B4-DF78BF1F1CDA}" dt="2023-07-11T16:30:40.674" v="1628" actId="700"/>
          <ac:spMkLst>
            <pc:docMk/>
            <pc:sldMk cId="1963281134" sldId="306"/>
            <ac:spMk id="2" creationId="{E09C14DE-4D84-94FC-6177-826428CD548F}"/>
          </ac:spMkLst>
        </pc:spChg>
        <pc:spChg chg="del">
          <ac:chgData name="Heather Anne Talbott" userId="21602f3e-50be-470c-8962-11a15a2595ef" providerId="ADAL" clId="{8128ED5E-4529-4C75-B6B4-DF78BF1F1CDA}" dt="2023-07-11T16:30:40.674" v="1628" actId="700"/>
          <ac:spMkLst>
            <pc:docMk/>
            <pc:sldMk cId="1963281134" sldId="306"/>
            <ac:spMk id="3" creationId="{AD2CEEF7-E8BA-5FD9-602C-7AE252A57907}"/>
          </ac:spMkLst>
        </pc:spChg>
        <pc:spChg chg="del">
          <ac:chgData name="Heather Anne Talbott" userId="21602f3e-50be-470c-8962-11a15a2595ef" providerId="ADAL" clId="{8128ED5E-4529-4C75-B6B4-DF78BF1F1CDA}" dt="2023-07-11T16:30:40.674" v="1628" actId="700"/>
          <ac:spMkLst>
            <pc:docMk/>
            <pc:sldMk cId="1963281134" sldId="306"/>
            <ac:spMk id="4" creationId="{26AD0C08-4D1D-4EBF-38F9-78A1B6C512DF}"/>
          </ac:spMkLst>
        </pc:spChg>
        <pc:spChg chg="add mod">
          <ac:chgData name="Heather Anne Talbott" userId="21602f3e-50be-470c-8962-11a15a2595ef" providerId="ADAL" clId="{8128ED5E-4529-4C75-B6B4-DF78BF1F1CDA}" dt="2023-07-11T18:39:45.500" v="2864" actId="20577"/>
          <ac:spMkLst>
            <pc:docMk/>
            <pc:sldMk cId="1963281134" sldId="306"/>
            <ac:spMk id="7" creationId="{8DFD7068-30D9-4965-FEA2-D1A0E51E4832}"/>
          </ac:spMkLst>
        </pc:spChg>
        <pc:spChg chg="add">
          <ac:chgData name="Heather Anne Talbott" userId="21602f3e-50be-470c-8962-11a15a2595ef" providerId="ADAL" clId="{8128ED5E-4529-4C75-B6B4-DF78BF1F1CDA}" dt="2023-07-11T16:34:49.239" v="1950" actId="26606"/>
          <ac:spMkLst>
            <pc:docMk/>
            <pc:sldMk cId="1963281134" sldId="306"/>
            <ac:spMk id="10" creationId="{9664D085-C814-4D74-BCE0-2059F0DC0434}"/>
          </ac:spMkLst>
        </pc:spChg>
        <pc:spChg chg="add">
          <ac:chgData name="Heather Anne Talbott" userId="21602f3e-50be-470c-8962-11a15a2595ef" providerId="ADAL" clId="{8128ED5E-4529-4C75-B6B4-DF78BF1F1CDA}" dt="2023-07-11T16:34:49.239" v="1950" actId="26606"/>
          <ac:spMkLst>
            <pc:docMk/>
            <pc:sldMk cId="1963281134" sldId="306"/>
            <ac:spMk id="12" creationId="{DDA5539E-D8B4-4F5A-B46F-C304F5D7A847}"/>
          </ac:spMkLst>
        </pc:spChg>
        <pc:grpChg chg="mod">
          <ac:chgData name="Heather Anne Talbott" userId="21602f3e-50be-470c-8962-11a15a2595ef" providerId="ADAL" clId="{8128ED5E-4529-4C75-B6B4-DF78BF1F1CDA}" dt="2023-07-11T18:36:55.918" v="2803"/>
          <ac:grpSpMkLst>
            <pc:docMk/>
            <pc:sldMk cId="1963281134" sldId="306"/>
            <ac:grpSpMk id="6" creationId="{1C888F43-5428-BFF0-8934-6061FC6577C6}"/>
          </ac:grpSpMkLst>
        </pc:grpChg>
        <pc:picChg chg="add mod">
          <ac:chgData name="Heather Anne Talbott" userId="21602f3e-50be-470c-8962-11a15a2595ef" providerId="ADAL" clId="{8128ED5E-4529-4C75-B6B4-DF78BF1F1CDA}" dt="2023-07-11T16:34:49.239" v="1950" actId="26606"/>
          <ac:picMkLst>
            <pc:docMk/>
            <pc:sldMk cId="1963281134" sldId="306"/>
            <ac:picMk id="5" creationId="{C1FD8FA1-A5A7-284E-8B76-1E3B69AFF835}"/>
          </ac:picMkLst>
        </pc:picChg>
        <pc:inkChg chg="add">
          <ac:chgData name="Heather Anne Talbott" userId="21602f3e-50be-470c-8962-11a15a2595ef" providerId="ADAL" clId="{8128ED5E-4529-4C75-B6B4-DF78BF1F1CDA}" dt="2023-07-11T18:36:49.632" v="2800" actId="9405"/>
          <ac:inkMkLst>
            <pc:docMk/>
            <pc:sldMk cId="1963281134" sldId="306"/>
            <ac:inkMk id="2" creationId="{6A084682-9E49-EF51-1CCB-6ED34F469A70}"/>
          </ac:inkMkLst>
        </pc:inkChg>
        <pc:inkChg chg="add mod">
          <ac:chgData name="Heather Anne Talbott" userId="21602f3e-50be-470c-8962-11a15a2595ef" providerId="ADAL" clId="{8128ED5E-4529-4C75-B6B4-DF78BF1F1CDA}" dt="2023-07-11T18:36:55.918" v="2803"/>
          <ac:inkMkLst>
            <pc:docMk/>
            <pc:sldMk cId="1963281134" sldId="306"/>
            <ac:inkMk id="3" creationId="{2D59797C-7CD5-29D7-0195-8541615EB973}"/>
          </ac:inkMkLst>
        </pc:inkChg>
        <pc:inkChg chg="add mod">
          <ac:chgData name="Heather Anne Talbott" userId="21602f3e-50be-470c-8962-11a15a2595ef" providerId="ADAL" clId="{8128ED5E-4529-4C75-B6B4-DF78BF1F1CDA}" dt="2023-07-11T18:36:55.918" v="2803"/>
          <ac:inkMkLst>
            <pc:docMk/>
            <pc:sldMk cId="1963281134" sldId="306"/>
            <ac:inkMk id="4" creationId="{7DE63FCC-A079-1BD9-E6BE-F079EFF91AD2}"/>
          </ac:inkMkLst>
        </pc:inkChg>
      </pc:sldChg>
      <pc:sldChg chg="addSp modSp new mod setBg">
        <pc:chgData name="Heather Anne Talbott" userId="21602f3e-50be-470c-8962-11a15a2595ef" providerId="ADAL" clId="{8128ED5E-4529-4C75-B6B4-DF78BF1F1CDA}" dt="2023-07-11T18:39:25.632" v="2830" actId="20577"/>
        <pc:sldMkLst>
          <pc:docMk/>
          <pc:sldMk cId="736271567" sldId="307"/>
        </pc:sldMkLst>
        <pc:spChg chg="add mod">
          <ac:chgData name="Heather Anne Talbott" userId="21602f3e-50be-470c-8962-11a15a2595ef" providerId="ADAL" clId="{8128ED5E-4529-4C75-B6B4-DF78BF1F1CDA}" dt="2023-07-11T18:39:25.632" v="2830" actId="20577"/>
          <ac:spMkLst>
            <pc:docMk/>
            <pc:sldMk cId="736271567" sldId="307"/>
            <ac:spMk id="4" creationId="{D565DD1F-2D4A-29CD-0CC6-71EB6EFD99E6}"/>
          </ac:spMkLst>
        </pc:spChg>
        <pc:spChg chg="add">
          <ac:chgData name="Heather Anne Talbott" userId="21602f3e-50be-470c-8962-11a15a2595ef" providerId="ADAL" clId="{8128ED5E-4529-4C75-B6B4-DF78BF1F1CDA}" dt="2023-07-11T16:34:31.803" v="1949" actId="26606"/>
          <ac:spMkLst>
            <pc:docMk/>
            <pc:sldMk cId="736271567" sldId="307"/>
            <ac:spMk id="7" creationId="{A069235B-22DB-4231-8291-D64DA2CDEB4E}"/>
          </ac:spMkLst>
        </pc:spChg>
        <pc:spChg chg="add">
          <ac:chgData name="Heather Anne Talbott" userId="21602f3e-50be-470c-8962-11a15a2595ef" providerId="ADAL" clId="{8128ED5E-4529-4C75-B6B4-DF78BF1F1CDA}" dt="2023-07-11T16:34:31.803" v="1949" actId="26606"/>
          <ac:spMkLst>
            <pc:docMk/>
            <pc:sldMk cId="736271567" sldId="307"/>
            <ac:spMk id="9" creationId="{7AAE40DA-1F5A-4A1A-89CA-2BC620DCDB96}"/>
          </ac:spMkLst>
        </pc:spChg>
        <pc:picChg chg="add mod">
          <ac:chgData name="Heather Anne Talbott" userId="21602f3e-50be-470c-8962-11a15a2595ef" providerId="ADAL" clId="{8128ED5E-4529-4C75-B6B4-DF78BF1F1CDA}" dt="2023-07-11T16:34:31.803" v="1949" actId="26606"/>
          <ac:picMkLst>
            <pc:docMk/>
            <pc:sldMk cId="736271567" sldId="307"/>
            <ac:picMk id="2" creationId="{35171AA8-42FE-22A1-4F17-30600218D9A4}"/>
          </ac:picMkLst>
        </pc:picChg>
        <pc:inkChg chg="add">
          <ac:chgData name="Heather Anne Talbott" userId="21602f3e-50be-470c-8962-11a15a2595ef" providerId="ADAL" clId="{8128ED5E-4529-4C75-B6B4-DF78BF1F1CDA}" dt="2023-07-11T18:37:30.342" v="2804" actId="9405"/>
          <ac:inkMkLst>
            <pc:docMk/>
            <pc:sldMk cId="736271567" sldId="307"/>
            <ac:inkMk id="3" creationId="{AB05F118-0FE9-9B73-4535-8ACB2372B2E0}"/>
          </ac:inkMkLst>
        </pc:inkChg>
      </pc:sldChg>
      <pc:sldChg chg="addSp delSp modSp add mod">
        <pc:chgData name="Heather Anne Talbott" userId="21602f3e-50be-470c-8962-11a15a2595ef" providerId="ADAL" clId="{8128ED5E-4529-4C75-B6B4-DF78BF1F1CDA}" dt="2023-07-11T17:05:19.591" v="2780"/>
        <pc:sldMkLst>
          <pc:docMk/>
          <pc:sldMk cId="4022996645" sldId="308"/>
        </pc:sldMkLst>
        <pc:spChg chg="mod">
          <ac:chgData name="Heather Anne Talbott" userId="21602f3e-50be-470c-8962-11a15a2595ef" providerId="ADAL" clId="{8128ED5E-4529-4C75-B6B4-DF78BF1F1CDA}" dt="2023-07-11T16:31:33.033" v="1664" actId="20577"/>
          <ac:spMkLst>
            <pc:docMk/>
            <pc:sldMk cId="4022996645" sldId="308"/>
            <ac:spMk id="2" creationId="{07A73F8E-9132-788A-44E3-C3EFB551C72F}"/>
          </ac:spMkLst>
        </pc:spChg>
        <pc:spChg chg="mod">
          <ac:chgData name="Heather Anne Talbott" userId="21602f3e-50be-470c-8962-11a15a2595ef" providerId="ADAL" clId="{8128ED5E-4529-4C75-B6B4-DF78BF1F1CDA}" dt="2023-07-11T16:33:51.587" v="1944" actId="15"/>
          <ac:spMkLst>
            <pc:docMk/>
            <pc:sldMk cId="4022996645" sldId="308"/>
            <ac:spMk id="3" creationId="{86DB5653-3A1C-69F4-6B09-6F404054193A}"/>
          </ac:spMkLst>
        </pc:spChg>
        <pc:spChg chg="del">
          <ac:chgData name="Heather Anne Talbott" userId="21602f3e-50be-470c-8962-11a15a2595ef" providerId="ADAL" clId="{8128ED5E-4529-4C75-B6B4-DF78BF1F1CDA}" dt="2023-07-11T17:05:19.591" v="2780"/>
          <ac:spMkLst>
            <pc:docMk/>
            <pc:sldMk cId="4022996645" sldId="308"/>
            <ac:spMk id="4" creationId="{537F8494-4A5A-E9DC-C5DF-939399D50843}"/>
          </ac:spMkLst>
        </pc:spChg>
        <pc:picChg chg="add mod">
          <ac:chgData name="Heather Anne Talbott" userId="21602f3e-50be-470c-8962-11a15a2595ef" providerId="ADAL" clId="{8128ED5E-4529-4C75-B6B4-DF78BF1F1CDA}" dt="2023-07-11T17:05:19.591" v="2780"/>
          <ac:picMkLst>
            <pc:docMk/>
            <pc:sldMk cId="4022996645" sldId="308"/>
            <ac:picMk id="11266" creationId="{F04F7E5B-89F8-FC13-464D-34F4B0F3EC08}"/>
          </ac:picMkLst>
        </pc:picChg>
      </pc:sldChg>
      <pc:sldChg chg="addSp modSp new mod setBg">
        <pc:chgData name="Heather Anne Talbott" userId="21602f3e-50be-470c-8962-11a15a2595ef" providerId="ADAL" clId="{8128ED5E-4529-4C75-B6B4-DF78BF1F1CDA}" dt="2023-07-11T16:34:27.033" v="1948" actId="26606"/>
        <pc:sldMkLst>
          <pc:docMk/>
          <pc:sldMk cId="3064210645" sldId="309"/>
        </pc:sldMkLst>
        <pc:spChg chg="add">
          <ac:chgData name="Heather Anne Talbott" userId="21602f3e-50be-470c-8962-11a15a2595ef" providerId="ADAL" clId="{8128ED5E-4529-4C75-B6B4-DF78BF1F1CDA}" dt="2023-07-11T16:34:27.033" v="1948" actId="26606"/>
          <ac:spMkLst>
            <pc:docMk/>
            <pc:sldMk cId="3064210645" sldId="309"/>
            <ac:spMk id="7" creationId="{9664D085-C814-4D74-BCE0-2059F0DC0434}"/>
          </ac:spMkLst>
        </pc:spChg>
        <pc:spChg chg="add">
          <ac:chgData name="Heather Anne Talbott" userId="21602f3e-50be-470c-8962-11a15a2595ef" providerId="ADAL" clId="{8128ED5E-4529-4C75-B6B4-DF78BF1F1CDA}" dt="2023-07-11T16:34:27.033" v="1948" actId="26606"/>
          <ac:spMkLst>
            <pc:docMk/>
            <pc:sldMk cId="3064210645" sldId="309"/>
            <ac:spMk id="9" creationId="{DDA5539E-D8B4-4F5A-B46F-C304F5D7A847}"/>
          </ac:spMkLst>
        </pc:spChg>
        <pc:picChg chg="add mod">
          <ac:chgData name="Heather Anne Talbott" userId="21602f3e-50be-470c-8962-11a15a2595ef" providerId="ADAL" clId="{8128ED5E-4529-4C75-B6B4-DF78BF1F1CDA}" dt="2023-07-11T16:34:27.033" v="1948" actId="26606"/>
          <ac:picMkLst>
            <pc:docMk/>
            <pc:sldMk cId="3064210645" sldId="309"/>
            <ac:picMk id="2" creationId="{1BEDA0CF-CDAA-C1CE-59C1-7A1F311E074E}"/>
          </ac:picMkLst>
        </pc:picChg>
      </pc:sldChg>
      <pc:sldChg chg="addSp delSp modSp new mod setBg">
        <pc:chgData name="Heather Anne Talbott" userId="21602f3e-50be-470c-8962-11a15a2595ef" providerId="ADAL" clId="{8128ED5E-4529-4C75-B6B4-DF78BF1F1CDA}" dt="2023-07-11T16:49:23.574" v="2585" actId="13926"/>
        <pc:sldMkLst>
          <pc:docMk/>
          <pc:sldMk cId="3912833097" sldId="310"/>
        </pc:sldMkLst>
        <pc:spChg chg="mod">
          <ac:chgData name="Heather Anne Talbott" userId="21602f3e-50be-470c-8962-11a15a2595ef" providerId="ADAL" clId="{8128ED5E-4529-4C75-B6B4-DF78BF1F1CDA}" dt="2023-07-11T16:48:59.989" v="2584" actId="26606"/>
          <ac:spMkLst>
            <pc:docMk/>
            <pc:sldMk cId="3912833097" sldId="310"/>
            <ac:spMk id="2" creationId="{95EA60E2-83AF-36B1-D5B4-E4ACBF695F5D}"/>
          </ac:spMkLst>
        </pc:spChg>
        <pc:spChg chg="mod">
          <ac:chgData name="Heather Anne Talbott" userId="21602f3e-50be-470c-8962-11a15a2595ef" providerId="ADAL" clId="{8128ED5E-4529-4C75-B6B4-DF78BF1F1CDA}" dt="2023-07-11T16:49:23.574" v="2585" actId="13926"/>
          <ac:spMkLst>
            <pc:docMk/>
            <pc:sldMk cId="3912833097" sldId="310"/>
            <ac:spMk id="3" creationId="{DEF3D79D-622A-950D-7696-DAC21F5320DA}"/>
          </ac:spMkLst>
        </pc:spChg>
        <pc:spChg chg="del">
          <ac:chgData name="Heather Anne Talbott" userId="21602f3e-50be-470c-8962-11a15a2595ef" providerId="ADAL" clId="{8128ED5E-4529-4C75-B6B4-DF78BF1F1CDA}" dt="2023-07-11T16:48:52.487" v="2583"/>
          <ac:spMkLst>
            <pc:docMk/>
            <pc:sldMk cId="3912833097" sldId="310"/>
            <ac:spMk id="4" creationId="{E1795C7D-6D07-CE93-CD4F-219F0919D253}"/>
          </ac:spMkLst>
        </pc:spChg>
        <pc:spChg chg="add">
          <ac:chgData name="Heather Anne Talbott" userId="21602f3e-50be-470c-8962-11a15a2595ef" providerId="ADAL" clId="{8128ED5E-4529-4C75-B6B4-DF78BF1F1CDA}" dt="2023-07-11T16:48:59.989" v="2584" actId="26606"/>
          <ac:spMkLst>
            <pc:docMk/>
            <pc:sldMk cId="3912833097" sldId="310"/>
            <ac:spMk id="10" creationId="{4999FE9C-D8F9-4F9B-B95B-608C3EF6B209}"/>
          </ac:spMkLst>
        </pc:spChg>
        <pc:spChg chg="add">
          <ac:chgData name="Heather Anne Talbott" userId="21602f3e-50be-470c-8962-11a15a2595ef" providerId="ADAL" clId="{8128ED5E-4529-4C75-B6B4-DF78BF1F1CDA}" dt="2023-07-11T16:48:59.989" v="2584" actId="26606"/>
          <ac:spMkLst>
            <pc:docMk/>
            <pc:sldMk cId="3912833097" sldId="310"/>
            <ac:spMk id="12" creationId="{0E9B969E-CD96-4162-BA90-449BBDA95EAE}"/>
          </ac:spMkLst>
        </pc:spChg>
        <pc:spChg chg="add">
          <ac:chgData name="Heather Anne Talbott" userId="21602f3e-50be-470c-8962-11a15a2595ef" providerId="ADAL" clId="{8128ED5E-4529-4C75-B6B4-DF78BF1F1CDA}" dt="2023-07-11T16:48:59.989" v="2584" actId="26606"/>
          <ac:spMkLst>
            <pc:docMk/>
            <pc:sldMk cId="3912833097" sldId="310"/>
            <ac:spMk id="14" creationId="{6B6401A4-FEE5-4976-857C-1FD0CDB2E2DC}"/>
          </ac:spMkLst>
        </pc:spChg>
        <pc:spChg chg="add">
          <ac:chgData name="Heather Anne Talbott" userId="21602f3e-50be-470c-8962-11a15a2595ef" providerId="ADAL" clId="{8128ED5E-4529-4C75-B6B4-DF78BF1F1CDA}" dt="2023-07-11T16:48:59.989" v="2584" actId="26606"/>
          <ac:spMkLst>
            <pc:docMk/>
            <pc:sldMk cId="3912833097" sldId="310"/>
            <ac:spMk id="16" creationId="{047AF1DF-6993-45FB-92A5-C36B1A680F61}"/>
          </ac:spMkLst>
        </pc:spChg>
        <pc:picChg chg="add mod ord">
          <ac:chgData name="Heather Anne Talbott" userId="21602f3e-50be-470c-8962-11a15a2595ef" providerId="ADAL" clId="{8128ED5E-4529-4C75-B6B4-DF78BF1F1CDA}" dt="2023-07-11T16:48:59.989" v="2584" actId="26606"/>
          <ac:picMkLst>
            <pc:docMk/>
            <pc:sldMk cId="3912833097" sldId="310"/>
            <ac:picMk id="5" creationId="{DC6E61A8-9411-7D5B-9F0B-18FAF1C0B875}"/>
          </ac:picMkLst>
        </pc:picChg>
      </pc:sldChg>
      <pc:sldChg chg="addSp modSp new mod setBg">
        <pc:chgData name="Heather Anne Talbott" userId="21602f3e-50be-470c-8962-11a15a2595ef" providerId="ADAL" clId="{8128ED5E-4529-4C75-B6B4-DF78BF1F1CDA}" dt="2023-07-11T16:36:27.362" v="2037" actId="26606"/>
        <pc:sldMkLst>
          <pc:docMk/>
          <pc:sldMk cId="773301727" sldId="311"/>
        </pc:sldMkLst>
        <pc:spChg chg="add">
          <ac:chgData name="Heather Anne Talbott" userId="21602f3e-50be-470c-8962-11a15a2595ef" providerId="ADAL" clId="{8128ED5E-4529-4C75-B6B4-DF78BF1F1CDA}" dt="2023-07-11T16:36:27.362" v="2037" actId="26606"/>
          <ac:spMkLst>
            <pc:docMk/>
            <pc:sldMk cId="773301727" sldId="311"/>
            <ac:spMk id="7" creationId="{A069235B-22DB-4231-8291-D64DA2CDEB4E}"/>
          </ac:spMkLst>
        </pc:spChg>
        <pc:spChg chg="add">
          <ac:chgData name="Heather Anne Talbott" userId="21602f3e-50be-470c-8962-11a15a2595ef" providerId="ADAL" clId="{8128ED5E-4529-4C75-B6B4-DF78BF1F1CDA}" dt="2023-07-11T16:36:27.362" v="2037" actId="26606"/>
          <ac:spMkLst>
            <pc:docMk/>
            <pc:sldMk cId="773301727" sldId="311"/>
            <ac:spMk id="9" creationId="{7AAE40DA-1F5A-4A1A-89CA-2BC620DCDB96}"/>
          </ac:spMkLst>
        </pc:spChg>
        <pc:picChg chg="add mod">
          <ac:chgData name="Heather Anne Talbott" userId="21602f3e-50be-470c-8962-11a15a2595ef" providerId="ADAL" clId="{8128ED5E-4529-4C75-B6B4-DF78BF1F1CDA}" dt="2023-07-11T16:36:27.362" v="2037" actId="26606"/>
          <ac:picMkLst>
            <pc:docMk/>
            <pc:sldMk cId="773301727" sldId="311"/>
            <ac:picMk id="2" creationId="{D8465AE5-05C4-023E-A7B4-3846C0E70F70}"/>
          </ac:picMkLst>
        </pc:picChg>
      </pc:sldChg>
      <pc:sldChg chg="addSp delSp modSp new mod setBg">
        <pc:chgData name="Heather Anne Talbott" userId="21602f3e-50be-470c-8962-11a15a2595ef" providerId="ADAL" clId="{8128ED5E-4529-4C75-B6B4-DF78BF1F1CDA}" dt="2023-07-11T16:47:50.310" v="2559" actId="1036"/>
        <pc:sldMkLst>
          <pc:docMk/>
          <pc:sldMk cId="1616415675" sldId="312"/>
        </pc:sldMkLst>
        <pc:spChg chg="add del">
          <ac:chgData name="Heather Anne Talbott" userId="21602f3e-50be-470c-8962-11a15a2595ef" providerId="ADAL" clId="{8128ED5E-4529-4C75-B6B4-DF78BF1F1CDA}" dt="2023-07-11T16:47:34.290" v="2543" actId="26606"/>
          <ac:spMkLst>
            <pc:docMk/>
            <pc:sldMk cId="1616415675" sldId="312"/>
            <ac:spMk id="8" creationId="{3BC15C52-D417-4C89-A5E9-6EB5E2B62637}"/>
          </ac:spMkLst>
        </pc:spChg>
        <pc:spChg chg="add del">
          <ac:chgData name="Heather Anne Talbott" userId="21602f3e-50be-470c-8962-11a15a2595ef" providerId="ADAL" clId="{8128ED5E-4529-4C75-B6B4-DF78BF1F1CDA}" dt="2023-07-11T16:47:34.290" v="2543" actId="26606"/>
          <ac:spMkLst>
            <pc:docMk/>
            <pc:sldMk cId="1616415675" sldId="312"/>
            <ac:spMk id="10" creationId="{A8CE539E-6A40-42A5-B2FC-9A333971590F}"/>
          </ac:spMkLst>
        </pc:spChg>
        <pc:spChg chg="add del">
          <ac:chgData name="Heather Anne Talbott" userId="21602f3e-50be-470c-8962-11a15a2595ef" providerId="ADAL" clId="{8128ED5E-4529-4C75-B6B4-DF78BF1F1CDA}" dt="2023-07-11T16:47:34.290" v="2543" actId="26606"/>
          <ac:spMkLst>
            <pc:docMk/>
            <pc:sldMk cId="1616415675" sldId="312"/>
            <ac:spMk id="12" creationId="{487BBB86-A47A-41C4-8740-DE01B44A79EB}"/>
          </ac:spMkLst>
        </pc:spChg>
        <pc:picChg chg="add mod ord">
          <ac:chgData name="Heather Anne Talbott" userId="21602f3e-50be-470c-8962-11a15a2595ef" providerId="ADAL" clId="{8128ED5E-4529-4C75-B6B4-DF78BF1F1CDA}" dt="2023-07-11T16:47:50.310" v="2559" actId="1036"/>
          <ac:picMkLst>
            <pc:docMk/>
            <pc:sldMk cId="1616415675" sldId="312"/>
            <ac:picMk id="2" creationId="{457490D9-F4C9-8371-AF11-F25FB9BEB3FB}"/>
          </ac:picMkLst>
        </pc:picChg>
        <pc:picChg chg="add mod">
          <ac:chgData name="Heather Anne Talbott" userId="21602f3e-50be-470c-8962-11a15a2595ef" providerId="ADAL" clId="{8128ED5E-4529-4C75-B6B4-DF78BF1F1CDA}" dt="2023-07-11T16:47:41.888" v="2545" actId="14100"/>
          <ac:picMkLst>
            <pc:docMk/>
            <pc:sldMk cId="1616415675" sldId="312"/>
            <ac:picMk id="3" creationId="{3D253465-8B84-6358-4476-AF8BEC94FB31}"/>
          </ac:picMkLst>
        </pc:picChg>
      </pc:sldChg>
      <pc:sldChg chg="addSp modSp new mod setBg">
        <pc:chgData name="Heather Anne Talbott" userId="21602f3e-50be-470c-8962-11a15a2595ef" providerId="ADAL" clId="{8128ED5E-4529-4C75-B6B4-DF78BF1F1CDA}" dt="2023-07-11T16:37:37.283" v="2043" actId="26606"/>
        <pc:sldMkLst>
          <pc:docMk/>
          <pc:sldMk cId="586154816" sldId="313"/>
        </pc:sldMkLst>
        <pc:spChg chg="add">
          <ac:chgData name="Heather Anne Talbott" userId="21602f3e-50be-470c-8962-11a15a2595ef" providerId="ADAL" clId="{8128ED5E-4529-4C75-B6B4-DF78BF1F1CDA}" dt="2023-07-11T16:37:37.283" v="2043" actId="26606"/>
          <ac:spMkLst>
            <pc:docMk/>
            <pc:sldMk cId="586154816" sldId="313"/>
            <ac:spMk id="7" creationId="{9664D085-C814-4D74-BCE0-2059F0DC0434}"/>
          </ac:spMkLst>
        </pc:spChg>
        <pc:spChg chg="add">
          <ac:chgData name="Heather Anne Talbott" userId="21602f3e-50be-470c-8962-11a15a2595ef" providerId="ADAL" clId="{8128ED5E-4529-4C75-B6B4-DF78BF1F1CDA}" dt="2023-07-11T16:37:37.283" v="2043" actId="26606"/>
          <ac:spMkLst>
            <pc:docMk/>
            <pc:sldMk cId="586154816" sldId="313"/>
            <ac:spMk id="9" creationId="{DDA5539E-D8B4-4F5A-B46F-C304F5D7A847}"/>
          </ac:spMkLst>
        </pc:spChg>
        <pc:picChg chg="add mod">
          <ac:chgData name="Heather Anne Talbott" userId="21602f3e-50be-470c-8962-11a15a2595ef" providerId="ADAL" clId="{8128ED5E-4529-4C75-B6B4-DF78BF1F1CDA}" dt="2023-07-11T16:37:37.283" v="2043" actId="26606"/>
          <ac:picMkLst>
            <pc:docMk/>
            <pc:sldMk cId="586154816" sldId="313"/>
            <ac:picMk id="2" creationId="{C01A6BAC-8927-BA43-181C-930D7314E68F}"/>
          </ac:picMkLst>
        </pc:picChg>
      </pc:sldChg>
      <pc:sldChg chg="addSp delSp modSp new mod setBg modClrScheme chgLayout">
        <pc:chgData name="Heather Anne Talbott" userId="21602f3e-50be-470c-8962-11a15a2595ef" providerId="ADAL" clId="{8128ED5E-4529-4C75-B6B4-DF78BF1F1CDA}" dt="2023-07-11T17:06:43.460" v="2782" actId="26606"/>
        <pc:sldMkLst>
          <pc:docMk/>
          <pc:sldMk cId="1356532989" sldId="314"/>
        </pc:sldMkLst>
        <pc:spChg chg="add mod">
          <ac:chgData name="Heather Anne Talbott" userId="21602f3e-50be-470c-8962-11a15a2595ef" providerId="ADAL" clId="{8128ED5E-4529-4C75-B6B4-DF78BF1F1CDA}" dt="2023-07-11T16:42:11.355" v="2193" actId="26606"/>
          <ac:spMkLst>
            <pc:docMk/>
            <pc:sldMk cId="1356532989" sldId="314"/>
            <ac:spMk id="2" creationId="{41D9DBFF-EB25-9D2D-6122-A15E69C6D8EC}"/>
          </ac:spMkLst>
        </pc:spChg>
        <pc:spChg chg="add mod">
          <ac:chgData name="Heather Anne Talbott" userId="21602f3e-50be-470c-8962-11a15a2595ef" providerId="ADAL" clId="{8128ED5E-4529-4C75-B6B4-DF78BF1F1CDA}" dt="2023-07-11T16:42:11.355" v="2193" actId="26606"/>
          <ac:spMkLst>
            <pc:docMk/>
            <pc:sldMk cId="1356532989" sldId="314"/>
            <ac:spMk id="3" creationId="{58187758-D3C1-AFAB-4282-DBB9FBA0C18D}"/>
          </ac:spMkLst>
        </pc:spChg>
        <pc:spChg chg="add del mod">
          <ac:chgData name="Heather Anne Talbott" userId="21602f3e-50be-470c-8962-11a15a2595ef" providerId="ADAL" clId="{8128ED5E-4529-4C75-B6B4-DF78BF1F1CDA}" dt="2023-07-11T16:40:16.603" v="2046"/>
          <ac:spMkLst>
            <pc:docMk/>
            <pc:sldMk cId="1356532989" sldId="314"/>
            <ac:spMk id="4" creationId="{9C32113B-2BC4-141C-1C21-CA2537DF3BF8}"/>
          </ac:spMkLst>
        </pc:spChg>
        <pc:spChg chg="add del mod">
          <ac:chgData name="Heather Anne Talbott" userId="21602f3e-50be-470c-8962-11a15a2595ef" providerId="ADAL" clId="{8128ED5E-4529-4C75-B6B4-DF78BF1F1CDA}" dt="2023-07-11T17:06:40.404" v="2781"/>
          <ac:spMkLst>
            <pc:docMk/>
            <pc:sldMk cId="1356532989" sldId="314"/>
            <ac:spMk id="5" creationId="{080C0204-B904-B0EC-C94F-A9C8E6E22DC6}"/>
          </ac:spMkLst>
        </pc:spChg>
        <pc:spChg chg="add del">
          <ac:chgData name="Heather Anne Talbott" userId="21602f3e-50be-470c-8962-11a15a2595ef" providerId="ADAL" clId="{8128ED5E-4529-4C75-B6B4-DF78BF1F1CDA}" dt="2023-07-11T17:06:43.460" v="2782" actId="26606"/>
          <ac:spMkLst>
            <pc:docMk/>
            <pc:sldMk cId="1356532989" sldId="314"/>
            <ac:spMk id="7175" creationId="{4999FE9C-D8F9-4F9B-B95B-608C3EF6B209}"/>
          </ac:spMkLst>
        </pc:spChg>
        <pc:spChg chg="add del">
          <ac:chgData name="Heather Anne Talbott" userId="21602f3e-50be-470c-8962-11a15a2595ef" providerId="ADAL" clId="{8128ED5E-4529-4C75-B6B4-DF78BF1F1CDA}" dt="2023-07-11T17:06:43.460" v="2782" actId="26606"/>
          <ac:spMkLst>
            <pc:docMk/>
            <pc:sldMk cId="1356532989" sldId="314"/>
            <ac:spMk id="7177" creationId="{0E9B969E-CD96-4162-BA90-449BBDA95EAE}"/>
          </ac:spMkLst>
        </pc:spChg>
        <pc:spChg chg="add del">
          <ac:chgData name="Heather Anne Talbott" userId="21602f3e-50be-470c-8962-11a15a2595ef" providerId="ADAL" clId="{8128ED5E-4529-4C75-B6B4-DF78BF1F1CDA}" dt="2023-07-11T17:06:43.460" v="2782" actId="26606"/>
          <ac:spMkLst>
            <pc:docMk/>
            <pc:sldMk cId="1356532989" sldId="314"/>
            <ac:spMk id="7179" creationId="{6B6401A4-FEE5-4976-857C-1FD0CDB2E2DC}"/>
          </ac:spMkLst>
        </pc:spChg>
        <pc:spChg chg="add del">
          <ac:chgData name="Heather Anne Talbott" userId="21602f3e-50be-470c-8962-11a15a2595ef" providerId="ADAL" clId="{8128ED5E-4529-4C75-B6B4-DF78BF1F1CDA}" dt="2023-07-11T17:06:43.460" v="2782" actId="26606"/>
          <ac:spMkLst>
            <pc:docMk/>
            <pc:sldMk cId="1356532989" sldId="314"/>
            <ac:spMk id="7181" creationId="{047AF1DF-6993-45FB-92A5-C36B1A680F61}"/>
          </ac:spMkLst>
        </pc:spChg>
        <pc:spChg chg="add">
          <ac:chgData name="Heather Anne Talbott" userId="21602f3e-50be-470c-8962-11a15a2595ef" providerId="ADAL" clId="{8128ED5E-4529-4C75-B6B4-DF78BF1F1CDA}" dt="2023-07-11T17:06:43.460" v="2782" actId="26606"/>
          <ac:spMkLst>
            <pc:docMk/>
            <pc:sldMk cId="1356532989" sldId="314"/>
            <ac:spMk id="7186" creationId="{4999FE9C-D8F9-4F9B-B95B-608C3EF6B209}"/>
          </ac:spMkLst>
        </pc:spChg>
        <pc:spChg chg="add">
          <ac:chgData name="Heather Anne Talbott" userId="21602f3e-50be-470c-8962-11a15a2595ef" providerId="ADAL" clId="{8128ED5E-4529-4C75-B6B4-DF78BF1F1CDA}" dt="2023-07-11T17:06:43.460" v="2782" actId="26606"/>
          <ac:spMkLst>
            <pc:docMk/>
            <pc:sldMk cId="1356532989" sldId="314"/>
            <ac:spMk id="7188" creationId="{0E9B969E-CD96-4162-BA90-449BBDA95EAE}"/>
          </ac:spMkLst>
        </pc:spChg>
        <pc:spChg chg="add">
          <ac:chgData name="Heather Anne Talbott" userId="21602f3e-50be-470c-8962-11a15a2595ef" providerId="ADAL" clId="{8128ED5E-4529-4C75-B6B4-DF78BF1F1CDA}" dt="2023-07-11T17:06:43.460" v="2782" actId="26606"/>
          <ac:spMkLst>
            <pc:docMk/>
            <pc:sldMk cId="1356532989" sldId="314"/>
            <ac:spMk id="7190" creationId="{6B6401A4-FEE5-4976-857C-1FD0CDB2E2DC}"/>
          </ac:spMkLst>
        </pc:spChg>
        <pc:spChg chg="add">
          <ac:chgData name="Heather Anne Talbott" userId="21602f3e-50be-470c-8962-11a15a2595ef" providerId="ADAL" clId="{8128ED5E-4529-4C75-B6B4-DF78BF1F1CDA}" dt="2023-07-11T17:06:43.460" v="2782" actId="26606"/>
          <ac:spMkLst>
            <pc:docMk/>
            <pc:sldMk cId="1356532989" sldId="314"/>
            <ac:spMk id="7192" creationId="{047AF1DF-6993-45FB-92A5-C36B1A680F61}"/>
          </ac:spMkLst>
        </pc:spChg>
        <pc:picChg chg="add del mod ord">
          <ac:chgData name="Heather Anne Talbott" userId="21602f3e-50be-470c-8962-11a15a2595ef" providerId="ADAL" clId="{8128ED5E-4529-4C75-B6B4-DF78BF1F1CDA}" dt="2023-07-11T16:48:48.567" v="2582" actId="21"/>
          <ac:picMkLst>
            <pc:docMk/>
            <pc:sldMk cId="1356532989" sldId="314"/>
            <ac:picMk id="7170" creationId="{9A3FF818-96BC-23F2-CCE4-6F8DD31D37BB}"/>
          </ac:picMkLst>
        </pc:picChg>
        <pc:picChg chg="add mod ord">
          <ac:chgData name="Heather Anne Talbott" userId="21602f3e-50be-470c-8962-11a15a2595ef" providerId="ADAL" clId="{8128ED5E-4529-4C75-B6B4-DF78BF1F1CDA}" dt="2023-07-11T17:06:43.460" v="2782" actId="26606"/>
          <ac:picMkLst>
            <pc:docMk/>
            <pc:sldMk cId="1356532989" sldId="314"/>
            <ac:picMk id="7172" creationId="{3901BB3A-9288-834D-99DD-EA2AC68D8121}"/>
          </ac:picMkLst>
        </pc:picChg>
      </pc:sldChg>
      <pc:sldChg chg="addSp delSp modSp new mod ord setBg modClrScheme modAnim chgLayout">
        <pc:chgData name="Heather Anne Talbott" userId="21602f3e-50be-470c-8962-11a15a2595ef" providerId="ADAL" clId="{8128ED5E-4529-4C75-B6B4-DF78BF1F1CDA}" dt="2023-07-11T17:40:55.178" v="2796" actId="27614"/>
        <pc:sldMkLst>
          <pc:docMk/>
          <pc:sldMk cId="215156423" sldId="315"/>
        </pc:sldMkLst>
        <pc:spChg chg="del">
          <ac:chgData name="Heather Anne Talbott" userId="21602f3e-50be-470c-8962-11a15a2595ef" providerId="ADAL" clId="{8128ED5E-4529-4C75-B6B4-DF78BF1F1CDA}" dt="2023-07-11T17:40:06.425" v="2793" actId="700"/>
          <ac:spMkLst>
            <pc:docMk/>
            <pc:sldMk cId="215156423" sldId="315"/>
            <ac:spMk id="2" creationId="{96B420F6-8580-847C-579E-D174E5421DA2}"/>
          </ac:spMkLst>
        </pc:spChg>
        <pc:spChg chg="del">
          <ac:chgData name="Heather Anne Talbott" userId="21602f3e-50be-470c-8962-11a15a2595ef" providerId="ADAL" clId="{8128ED5E-4529-4C75-B6B4-DF78BF1F1CDA}" dt="2023-07-11T17:40:06.425" v="2793" actId="700"/>
          <ac:spMkLst>
            <pc:docMk/>
            <pc:sldMk cId="215156423" sldId="315"/>
            <ac:spMk id="3" creationId="{79AD8EE8-78C6-921C-1D55-CA89177925D7}"/>
          </ac:spMkLst>
        </pc:spChg>
        <pc:picChg chg="add mod">
          <ac:chgData name="Heather Anne Talbott" userId="21602f3e-50be-470c-8962-11a15a2595ef" providerId="ADAL" clId="{8128ED5E-4529-4C75-B6B4-DF78BF1F1CDA}" dt="2023-07-11T17:40:55.178" v="2796" actId="27614"/>
          <ac:picMkLst>
            <pc:docMk/>
            <pc:sldMk cId="215156423" sldId="315"/>
            <ac:picMk id="4" creationId="{6744D3B1-5D20-5466-2F42-E7FDBB6C4FE0}"/>
          </ac:picMkLst>
        </pc:picChg>
      </pc:sldChg>
      <pc:sldMasterChg chg="addSldLayout delSldLayout modSldLayout">
        <pc:chgData name="Heather Anne Talbott" userId="21602f3e-50be-470c-8962-11a15a2595ef" providerId="ADAL" clId="{8128ED5E-4529-4C75-B6B4-DF78BF1F1CDA}" dt="2023-07-11T15:19:29.099" v="222" actId="47"/>
        <pc:sldMasterMkLst>
          <pc:docMk/>
          <pc:sldMasterMk cId="1361074143" sldId="2147483830"/>
        </pc:sldMasterMkLst>
        <pc:sldLayoutChg chg="delSp del">
          <pc:chgData name="Heather Anne Talbott" userId="21602f3e-50be-470c-8962-11a15a2595ef" providerId="ADAL" clId="{8128ED5E-4529-4C75-B6B4-DF78BF1F1CDA}" dt="2023-07-11T03:28:17.783" v="40" actId="47"/>
          <pc:sldLayoutMkLst>
            <pc:docMk/>
            <pc:sldMasterMk cId="1361074143" sldId="2147483830"/>
            <pc:sldLayoutMk cId="973828553" sldId="2147483842"/>
          </pc:sldLayoutMkLst>
          <pc:spChg chg="del">
            <ac:chgData name="Heather Anne Talbott" userId="21602f3e-50be-470c-8962-11a15a2595ef" providerId="ADAL" clId="{8128ED5E-4529-4C75-B6B4-DF78BF1F1CDA}" dt="2023-07-11T03:25:29.944" v="4"/>
            <ac:spMkLst>
              <pc:docMk/>
              <pc:sldMasterMk cId="1361074143" sldId="2147483830"/>
              <pc:sldLayoutMk cId="973828553" sldId="2147483842"/>
              <ac:spMk id="9" creationId="{00000000-0000-0000-0000-000000000000}"/>
            </ac:spMkLst>
          </pc:spChg>
          <pc:spChg chg="del">
            <ac:chgData name="Heather Anne Talbott" userId="21602f3e-50be-470c-8962-11a15a2595ef" providerId="ADAL" clId="{8128ED5E-4529-4C75-B6B4-DF78BF1F1CDA}" dt="2023-07-11T03:25:29.944" v="4"/>
            <ac:spMkLst>
              <pc:docMk/>
              <pc:sldMasterMk cId="1361074143" sldId="2147483830"/>
              <pc:sldLayoutMk cId="973828553" sldId="2147483842"/>
              <ac:spMk id="10" creationId="{00000000-0000-0000-0000-000000000000}"/>
            </ac:spMkLst>
          </pc:spChg>
          <pc:picChg chg="del">
            <ac:chgData name="Heather Anne Talbott" userId="21602f3e-50be-470c-8962-11a15a2595ef" providerId="ADAL" clId="{8128ED5E-4529-4C75-B6B4-DF78BF1F1CDA}" dt="2023-07-11T03:25:29.944" v="4"/>
            <ac:picMkLst>
              <pc:docMk/>
              <pc:sldMasterMk cId="1361074143" sldId="2147483830"/>
              <pc:sldLayoutMk cId="973828553" sldId="2147483842"/>
              <ac:picMk id="13" creationId="{00000000-0000-0000-0000-000000000000}"/>
            </ac:picMkLst>
          </pc:picChg>
        </pc:sldLayoutChg>
        <pc:sldLayoutChg chg="add del">
          <pc:chgData name="Heather Anne Talbott" userId="21602f3e-50be-470c-8962-11a15a2595ef" providerId="ADAL" clId="{8128ED5E-4529-4C75-B6B4-DF78BF1F1CDA}" dt="2023-07-11T15:19:29.099" v="222" actId="47"/>
          <pc:sldLayoutMkLst>
            <pc:docMk/>
            <pc:sldMasterMk cId="1361074143" sldId="2147483830"/>
            <pc:sldLayoutMk cId="1400779514" sldId="2147483843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1T18:36:49.6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1 139 24575,'37'-2'0,"60"-10"0,20-2 0,196 13 0,-164 2 0,-125-3 0,0 0 0,1-2 0,-2-1 0,32-10 0,-30 8 0,-1 0 0,1 2 0,49-4 0,20 11 0,-55 0 0,1-2 0,64-7 0,-82 2 0,38-14 0,-43 13 0,-1 1 0,1 0 0,0 1 0,22-2 0,258 4 0,-146 4 0,-47-3 0,119 3 0,-128 11 0,-59-7 0,46 2 0,-21-6 0,0 2 0,-1 4 0,84 20 0,-85-15 0,0-2 0,0-3 0,1-2 0,73-3 0,-100-2 0,65 12 0,-62-8 0,52 3 0,85-10 0,119 4 0,-179 10 0,51 3 0,788-14 0,-460-3 0,-473 2 0,12 1 0,0-1 0,0-1 0,0-2 0,0-1 0,57-16 0,-55 7 0,0 3 0,0 0 0,1 2 0,0 2 0,61-5 0,-33 11 0,160-8 0,421-10 0,-436 20 0,-98-2-1365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1T18:36:52.3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0 140 24575,'225'-2'0,"239"5"0,-291 9 0,42 3 0,-139-14 0,384-4 0,-238-24 0,-147 15 0,119-4 0,-182 16 0,233-9 0,-106-5 0,158-21 0,-185 21 0,0 5 0,0 4 0,119 12 0,-10 21 0,-18-1 0,-85-17 0,150 7 0,545-17 0,-369-1 0,-349-4 0,173-31 0,-165 18 0,128-5 0,33 6 0,-101 5 0,174 11 0,-151 3 0,135 15 0,-94 26 0,-156-26 0,2-3 0,105 6 0,-15-20-1365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1T18:36:55.0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1 245 24575,'1137'0'0,"-980"-14"0,-19 1 0,369 11 0,-262 4 0,-200 0 0,53 9 0,24 2 0,56-12 0,-86-2 0,116 12 0,-39 4 0,230-11 0,-217-6 0,1072 2 0,-1166-4 0,113-20 0,70-4 0,185 46 0,200 21 0,315-40 0,-736 14 0,-35 0 0,48 2 0,25 0 0,24 12 0,-18 0 0,84-26 0,-169-3 0,-10-11 0,-15-1 0,-61 9 0,-1-5 0,138-30 0,-54 4 0,77-16 0,-139 22 0,172-17 0,-225 37 0,146-39 0,-181 41 0,1 1 0,-1 3 0,62 0 0,49-5 0,125-29 0,-251 35 0,1 2 0,0 1 0,0 1 0,32 5 0,104 27 0,-33-5 0,-72-17 0,-1 2 0,-1 3 0,66 28 0,-46-13 0,105 28 0,-144-48 0,62 29 0,-74-29 0,0 0 0,1-1 0,0-2 0,1-1 0,37 6 0,-42-11 0,-1-1 0,1-1 0,-1-1 0,23-3 0,-32 2 0,0-1 0,0-1 0,0 0 0,-1 0 0,1-1 0,-1-1 0,0 1 0,13-11 0,-6 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1T18:37:30.3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0 194 24575,'1088'0'0,"-1035"-3"0,1-3 0,102-24 0,26-3 0,-111 25 0,210-29 0,-31 0 0,-50 21 0,-32 5 0,344-1 0,-326 14 0,601-2 0,-728 1 0,0 3 0,110 21 0,-8 26 0,-49-13 0,52 3 0,25 8 0,-123-32 0,1-3 0,129 10 0,-180-22 0,523 34 0,-477-29 0,-1 2 0,92 26 0,58 9 0,-51-30 0,239-12 0,-195-5 0,981 3 0,-1158-1 0,0-2 0,-1-1 0,1-1 0,26-10 0,-24 7 0,1 1 0,56-6 0,-63 10 0,0 0 0,0-2 0,0-1 0,41-16 0,-38 11 0,1 3 0,55-12 0,56-8 0,15-2 0,-91 20 0,66-19 0,-85 16 0,1 3 0,1 2 0,88-5 0,326 15-1365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FCF9E-D5B7-4D16-9831-FB02B17AC51E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8850-28A6-4AD6-8A66-ED6440D8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https://commons.wikimedia.org/wiki/File:Plutchik_Emotions.png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C4FEF-5E8F-4727-B250-78EC996DE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23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8D38747-4367-4BD2-8D51-C97E202738E2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86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41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761999"/>
            <a:ext cx="10820400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pPr/>
              <a:t>2024-07-17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95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90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4707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3398021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C0BAF64B-00C2-B3AF-1654-02F5B09D89A6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33CC19-672B-46C6-DA64-1F8F12D6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878" y="982133"/>
            <a:ext cx="8453906" cy="4741547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82C8C24-80DC-4C6C-5C9A-8730FEE23F4E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1945945" y="5723681"/>
            <a:ext cx="7731219" cy="342174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AB976-4D3C-F6FD-8808-0094DAC3C23D}"/>
              </a:ext>
            </a:extLst>
          </p:cNvPr>
          <p:cNvSpPr txBox="1"/>
          <p:nvPr userDrawn="1"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A9BFD-50E6-8884-2B34-129B94302147}"/>
              </a:ext>
            </a:extLst>
          </p:cNvPr>
          <p:cNvSpPr txBox="1"/>
          <p:nvPr userDrawn="1"/>
        </p:nvSpPr>
        <p:spPr bwMode="gray">
          <a:xfrm>
            <a:off x="9884458" y="5007833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899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897"/>
            <a:ext cx="12192000" cy="647070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0" y="3398021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C0BAF64B-00C2-B3AF-1654-02F5B09D89A6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33CC19-672B-46C6-DA64-1F8F12D6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878" y="982133"/>
            <a:ext cx="8453906" cy="4741547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82C8C24-80DC-4C6C-5C9A-8730FEE23F4E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1945945" y="5723681"/>
            <a:ext cx="7731219" cy="342174"/>
          </a:xfrm>
          <a:solidFill>
            <a:schemeClr val="bg1"/>
          </a:solidFill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AB976-4D3C-F6FD-8808-0094DAC3C23D}"/>
              </a:ext>
            </a:extLst>
          </p:cNvPr>
          <p:cNvSpPr txBox="1"/>
          <p:nvPr userDrawn="1"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A9BFD-50E6-8884-2B34-129B94302147}"/>
              </a:ext>
            </a:extLst>
          </p:cNvPr>
          <p:cNvSpPr txBox="1"/>
          <p:nvPr userDrawn="1"/>
        </p:nvSpPr>
        <p:spPr bwMode="gray">
          <a:xfrm>
            <a:off x="9884458" y="5007833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136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64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96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59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6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736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59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37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7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71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73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8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E507A8-A5CF-4D38-AB86-7EDDA87A85D4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8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9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5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1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8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71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EA15526-7079-4B7B-987C-1B5FAE11A0FF}" type="datetime1">
              <a:rPr lang="en-US" smtClean="0"/>
              <a:t>2024-07-17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621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pPr/>
              <a:t>2024-07-17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7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C1A20BD-60D8-4B8C-8594-FE8349515275}" type="datetimeFigureOut">
              <a:rPr lang="en-US" smtClean="0"/>
              <a:t>2024-07-17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BFBC511-4762-4070-9335-D9B9B7B8B5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7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1000research.com/" TargetMode="External"/><Relationship Id="rId2" Type="http://schemas.openxmlformats.org/officeDocument/2006/relationships/hyperlink" Target="https://pubpeer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compbiol/article?id=10.1371/journal.pcbi.1005730" TargetMode="External"/><Relationship Id="rId2" Type="http://schemas.openxmlformats.org/officeDocument/2006/relationships/hyperlink" Target="https://www.ncbi.nlm.nih.gov/pmc/articles/PMC4975196/#:~:text=A%20major%20criticism%20of%20peer,the%20quality%20of%20scientific%20literat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coevoevoeco.blogspot.com/2015/01/top-ten-best-scientific-figures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-0374" descr="A dog sitting on a concrete surfac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6744D3B1-5D20-5466-2F42-E7FDBB6C4F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2342" y="643467"/>
            <a:ext cx="28273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CA2B0E-469F-FB3C-CDA2-354903004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 dirty="0"/>
              <a:t>Publish or Perish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1DF01EE-6167-3493-0358-BDE058E60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endParaRPr lang="en-US">
              <a:solidFill>
                <a:srgbClr val="46AD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1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5F28-4525-64F5-EC87-88EB66D7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and Inspiration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01BC-F673-0E4B-3FD7-DD119F43B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Stephen Heard, UNB, author of The Scientist Guide to Writing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295586-E593-6F48-3708-2E2500D40C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68" y="2755900"/>
            <a:ext cx="2119376" cy="3200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AC6D64-9299-0A6D-CCEE-378594FED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Irving H. Zucker, UNMC</a:t>
            </a:r>
          </a:p>
          <a:p>
            <a:r>
              <a:rPr lang="en-US" dirty="0"/>
              <a:t>&amp; Myron Toews, UNMC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8EC1DA8-9004-3C64-5284-790A1F0CEE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5861"/>
            <a:ext cx="2333910" cy="2333910"/>
          </a:xfr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479CA5A-767F-AABB-BB81-467BC2CAABEB}"/>
              </a:ext>
            </a:extLst>
          </p:cNvPr>
          <p:cNvSpPr txBox="1">
            <a:spLocks/>
          </p:cNvSpPr>
          <p:nvPr/>
        </p:nvSpPr>
        <p:spPr>
          <a:xfrm>
            <a:off x="519453" y="2698128"/>
            <a:ext cx="4645152" cy="802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275AF-ACEC-7A7A-B2CA-76BA7D956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45159"/>
          <a:stretch/>
        </p:blipFill>
        <p:spPr>
          <a:xfrm>
            <a:off x="8381205" y="3429000"/>
            <a:ext cx="2794289" cy="23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0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00DC-7D2C-109A-4C66-332B909B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37D56-C2C6-5C84-31C0-AECBCA10A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Rectangle 4109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CA8F7B-9A33-F8D0-DFF3-9579F5A6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Peer Review Process</a:t>
            </a:r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F84C8B15-CF6D-3E94-69F2-28FBCD279D9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9" b="-2"/>
          <a:stretch/>
        </p:blipFill>
        <p:spPr bwMode="auto">
          <a:xfrm>
            <a:off x="407432" y="419292"/>
            <a:ext cx="5522976" cy="60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6E2DBE-65BF-1542-D813-85A934F3D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6137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pPr marL="16002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Submission</a:t>
            </a:r>
          </a:p>
          <a:p>
            <a:pPr marL="16002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Editorial decision</a:t>
            </a:r>
          </a:p>
          <a:p>
            <a:pPr marL="16002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Reviewer decision</a:t>
            </a:r>
          </a:p>
          <a:p>
            <a:pPr marL="16002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Revisions</a:t>
            </a:r>
          </a:p>
          <a:p>
            <a:pPr marL="16002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Editor/Reviewer decision #2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086A1-7DE0-3D5D-575C-FB15F5A7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251" y="6307672"/>
            <a:ext cx="5212080" cy="274320"/>
          </a:xfrm>
        </p:spPr>
        <p:txBody>
          <a:bodyPr/>
          <a:lstStyle/>
          <a:p>
            <a:pPr algn="l"/>
            <a:r>
              <a:rPr lang="en-US" dirty="0"/>
              <a:t>From: https://www.ncbi.nlm.nih.gov/pmc/articles/PMC4975196/#:~:text=A%20major%20criticism%20of%20peer,the%20quality%20of%20scientific%20literature.</a:t>
            </a:r>
          </a:p>
        </p:txBody>
      </p:sp>
    </p:spTree>
    <p:extLst>
      <p:ext uri="{BB962C8B-B14F-4D97-AF65-F5344CB8AC3E}">
        <p14:creationId xmlns:p14="http://schemas.microsoft.com/office/powerpoint/2010/main" val="209028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96364-2A4C-7A96-7093-7E308DE5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Peer Review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6AF744-FF3B-C151-0897-8A124AD0CC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4017" y="1586858"/>
            <a:ext cx="4414438" cy="369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EFA69-DF68-1723-B18F-C253CC410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9450" y="2538919"/>
            <a:ext cx="4957554" cy="34961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system to assess the quality of a manuscript before publication.</a:t>
            </a:r>
          </a:p>
          <a:p>
            <a:r>
              <a:rPr lang="en-US" dirty="0"/>
              <a:t>Uses independent researchers</a:t>
            </a:r>
          </a:p>
          <a:p>
            <a:r>
              <a:rPr lang="en-US" dirty="0"/>
              <a:t>Evaluate for originality, validity, and significance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5968-DE19-82AA-FAEC-4EF25C41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9960" y="6307672"/>
            <a:ext cx="5212080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From https://www.biomedcentral.com/getpublished/peer-review-process:</a:t>
            </a:r>
          </a:p>
        </p:txBody>
      </p:sp>
      <p:pic>
        <p:nvPicPr>
          <p:cNvPr id="8" name="Picture 7" descr="A blue and red logo&#10;&#10;Description automatically generated">
            <a:extLst>
              <a:ext uri="{FF2B5EF4-FFF2-40B4-BE49-F238E27FC236}">
                <a16:creationId xmlns:a16="http://schemas.microsoft.com/office/drawing/2014/main" id="{8118E934-9EFD-251B-37B5-C49E28F3E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00" y="1011396"/>
            <a:ext cx="804671" cy="105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87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EF3D07-DEC0-F994-6026-D50E8A71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Peer Review</a:t>
            </a:r>
          </a:p>
        </p:txBody>
      </p:sp>
      <p:pic>
        <p:nvPicPr>
          <p:cNvPr id="10" name="Picture 2" descr="Principles of Peer Review">
            <a:extLst>
              <a:ext uri="{FF2B5EF4-FFF2-40B4-BE49-F238E27FC236}">
                <a16:creationId xmlns:a16="http://schemas.microsoft.com/office/drawing/2014/main" id="{86829F63-A900-DF68-E084-A85E2A9634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2" b="48552"/>
          <a:stretch/>
        </p:blipFill>
        <p:spPr bwMode="auto">
          <a:xfrm>
            <a:off x="6365439" y="2202426"/>
            <a:ext cx="5167325" cy="325873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5931D72-75B9-9521-3E41-F82184C3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From: https://authorservices.wiley.com/Reviewers/journal-reviewers/what-is-peer-review/index.html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C6A1AD-7722-1470-F4E5-A831273AE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Submit better papers </a:t>
            </a:r>
          </a:p>
          <a:p>
            <a:r>
              <a:rPr lang="en-US" dirty="0"/>
              <a:t>Improves papers</a:t>
            </a:r>
          </a:p>
          <a:p>
            <a:r>
              <a:rPr lang="en-US" dirty="0"/>
              <a:t>Provides community trust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79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5F405-9854-B71E-577F-D037911E1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Criticism of Peer Review</a:t>
            </a:r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6936D704-5904-42AD-9DA1-E236DCE1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DCA8171-A27A-6420-F696-46C07F38317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654" y="1120814"/>
            <a:ext cx="5367165" cy="462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C96C5-42FB-6945-021D-0DD03B777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Time-consuming</a:t>
            </a:r>
          </a:p>
          <a:p>
            <a:r>
              <a:rPr lang="en-US" dirty="0"/>
              <a:t>Potential bias</a:t>
            </a:r>
          </a:p>
          <a:p>
            <a:r>
              <a:rPr lang="en-US" dirty="0"/>
              <a:t>Poor effectiveness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6C0328-3445-EA33-C7CD-A3CA5A34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79451" y="6307672"/>
            <a:ext cx="4988880" cy="312584"/>
          </a:xfrm>
        </p:spPr>
        <p:txBody>
          <a:bodyPr/>
          <a:lstStyle/>
          <a:p>
            <a:pPr algn="l"/>
            <a:r>
              <a:rPr lang="en-US" dirty="0"/>
              <a:t>From: https://www.ncbi.nlm.nih.gov/pmc/articles/PMC4975196/#:~:text=A%20major%20criticism%20of%20peer,the%20quality%20of%20scientific%20literature.</a:t>
            </a:r>
          </a:p>
        </p:txBody>
      </p:sp>
    </p:spTree>
    <p:extLst>
      <p:ext uri="{BB962C8B-B14F-4D97-AF65-F5344CB8AC3E}">
        <p14:creationId xmlns:p14="http://schemas.microsoft.com/office/powerpoint/2010/main" val="147209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564F8226-C263-4D73-84E6-6774B7FEC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5F6306EB-203B-4A48-8CDF-23DD52F03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17801EC8-B630-4BF4-841D-CDE9A180C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41102-127A-84B1-E6C7-EDD2F28B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Innovations in 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0298C-962D-00D3-603B-FBAC54F7B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hlinkClick r:id="rId2"/>
              </a:rPr>
              <a:t>https://pubpeer.com/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Comment on papers after publication</a:t>
            </a:r>
          </a:p>
          <a:p>
            <a:r>
              <a:rPr lang="en-US" dirty="0">
                <a:hlinkClick r:id="rId3"/>
              </a:rPr>
              <a:t>https://f1000research.com/</a:t>
            </a:r>
            <a:endParaRPr lang="en-US" dirty="0"/>
          </a:p>
          <a:p>
            <a:pPr lvl="1"/>
            <a:r>
              <a:rPr lang="en-US" dirty="0"/>
              <a:t>Open peer review</a:t>
            </a:r>
          </a:p>
          <a:p>
            <a:endParaRPr lang="en-US" dirty="0"/>
          </a:p>
        </p:txBody>
      </p:sp>
      <p:pic>
        <p:nvPicPr>
          <p:cNvPr id="5122" name="Picture 2" descr="retractionwatch.com/wp-content/uploads/2017/06/pub...">
            <a:extLst>
              <a:ext uri="{FF2B5EF4-FFF2-40B4-BE49-F238E27FC236}">
                <a16:creationId xmlns:a16="http://schemas.microsoft.com/office/drawing/2014/main" id="{FC8D9665-AC08-0A26-6F07-5EB3AF35C1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5" r="-2" b="-2"/>
          <a:stretch/>
        </p:blipFill>
        <p:spPr bwMode="auto">
          <a:xfrm>
            <a:off x="8386170" y="484632"/>
            <a:ext cx="3318953" cy="27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F1000Research? - Author Services">
            <a:extLst>
              <a:ext uri="{FF2B5EF4-FFF2-40B4-BE49-F238E27FC236}">
                <a16:creationId xmlns:a16="http://schemas.microsoft.com/office/drawing/2014/main" id="{BEFFE2ED-C558-7752-4647-90629411C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2" r="1" b="8102"/>
          <a:stretch/>
        </p:blipFill>
        <p:spPr bwMode="auto">
          <a:xfrm>
            <a:off x="8386170" y="3435522"/>
            <a:ext cx="3321198" cy="279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9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F9E9-1D86-5B20-37C4-8613A576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to Reviews (R2R)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6369-2C9A-89F0-9AA0-13C0A1E71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7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F62C-F3B2-5AAC-BD69-DADC4B7C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Response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45A1EE-39E0-FFE8-44C3-1CAA4327737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9E798-2EBE-9E4C-8001-F4BBD243A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>
              <a:spcAft>
                <a:spcPts val="600"/>
              </a:spcAft>
            </a:pPr>
            <a:r>
              <a:rPr lang="en-US" sz="1400" dirty="0"/>
              <a:t>Erykah </a:t>
            </a:r>
            <a:r>
              <a:rPr lang="en-US" sz="1400" dirty="0" err="1"/>
              <a:t>Baydu’s</a:t>
            </a:r>
            <a:r>
              <a:rPr lang="en-US" sz="1400" dirty="0"/>
              <a:t> Response to Reviews</a:t>
            </a:r>
          </a:p>
          <a:p>
            <a:pPr algn="ctr">
              <a:spcAft>
                <a:spcPts val="600"/>
              </a:spcAft>
            </a:pPr>
            <a:r>
              <a:rPr lang="en-US" sz="1400" dirty="0"/>
              <a:t>Satisfying, but not what we’re after</a:t>
            </a:r>
            <a:endParaRPr lang="en-CA" sz="1400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051BD8-B7E2-3BA3-096C-CEB2D93C887F}"/>
              </a:ext>
            </a:extLst>
          </p:cNvPr>
          <p:cNvGrpSpPr/>
          <p:nvPr/>
        </p:nvGrpSpPr>
        <p:grpSpPr>
          <a:xfrm>
            <a:off x="228599" y="561974"/>
            <a:ext cx="8531352" cy="5671677"/>
            <a:chOff x="-1172268" y="1639288"/>
            <a:chExt cx="8531352" cy="5671677"/>
          </a:xfrm>
        </p:grpSpPr>
        <p:pic>
          <p:nvPicPr>
            <p:cNvPr id="7" name="Picture 2" descr="https://c1.staticflickr.com/5/4102/4895823781_bcbaecb712_z.jpg">
              <a:extLst>
                <a:ext uri="{FF2B5EF4-FFF2-40B4-BE49-F238E27FC236}">
                  <a16:creationId xmlns:a16="http://schemas.microsoft.com/office/drawing/2014/main" id="{1BBCC754-201C-6522-D8AD-EA70DF517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61745" y="1639288"/>
              <a:ext cx="8520829" cy="567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A0EB6D-F22D-16CF-526E-B796B84C2C57}"/>
                </a:ext>
              </a:extLst>
            </p:cNvPr>
            <p:cNvSpPr/>
            <p:nvPr/>
          </p:nvSpPr>
          <p:spPr>
            <a:xfrm>
              <a:off x="-1172268" y="6726966"/>
              <a:ext cx="19229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Neal Alves CC BY-NC-ND 2.0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62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13E1-C83D-79FE-2368-12B81735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Habits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C244-E0D0-526B-9B77-E00EF3010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Rectangle 6161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66" name="Rectangle 6165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PeerReview">
            <a:extLst>
              <a:ext uri="{FF2B5EF4-FFF2-40B4-BE49-F238E27FC236}">
                <a16:creationId xmlns:a16="http://schemas.microsoft.com/office/drawing/2014/main" id="{F209D817-4CBE-3624-166E-F08C6BD6AE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7901" y="643468"/>
            <a:ext cx="6679263" cy="54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8" name="Rectangle 6167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89AED6-5D02-34B1-6A4F-7C1BD8CA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3" y="643464"/>
            <a:ext cx="2888344" cy="1428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What is the “Response”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BB80EB-92AE-B86C-8D96-69D60C5C2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337" y="2184036"/>
            <a:ext cx="2888439" cy="3869634"/>
          </a:xfrm>
        </p:spPr>
        <p:txBody>
          <a:bodyPr vert="horz" lIns="91440" tIns="45720" rIns="91440" bIns="45720" rtlCol="0">
            <a:normAutofit/>
          </a:bodyPr>
          <a:lstStyle/>
          <a:p>
            <a:pPr marL="231775" lvl="1">
              <a:spcAft>
                <a:spcPts val="1200"/>
              </a:spcAft>
            </a:pPr>
            <a:r>
              <a:rPr lang="en-US">
                <a:solidFill>
                  <a:srgbClr val="FFFFFF"/>
                </a:solidFill>
              </a:rPr>
              <a:t>Lower case “response to reviews”: the changes you make</a:t>
            </a:r>
          </a:p>
          <a:p>
            <a:pPr marL="231775" lvl="1">
              <a:spcAft>
                <a:spcPts val="1200"/>
              </a:spcAft>
            </a:pPr>
            <a:r>
              <a:rPr lang="en-US">
                <a:solidFill>
                  <a:srgbClr val="FFFFFF"/>
                </a:solidFill>
              </a:rPr>
              <a:t>Upper case “Response to Reviews”: your description of those changes in a “Response to Reviews” document</a:t>
            </a:r>
          </a:p>
          <a:p>
            <a:pPr marL="231775"/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53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0A1D54-9F24-6F7E-0D4A-AFA25A8863B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3160" y="1286387"/>
            <a:ext cx="8168839" cy="35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DF1EE-4BB1-6765-5435-A4392A657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3" y="643464"/>
            <a:ext cx="2888344" cy="1428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What is a R2R?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F33E-15D2-1914-E659-0DD2B017F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337" y="2184036"/>
            <a:ext cx="2888439" cy="38696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Letter addressed to the editor</a:t>
            </a:r>
          </a:p>
          <a:p>
            <a:r>
              <a:rPr lang="en-US" sz="1600">
                <a:solidFill>
                  <a:srgbClr val="FFFFFF"/>
                </a:solidFill>
              </a:rPr>
              <a:t>Reviewers read it too</a:t>
            </a:r>
          </a:p>
          <a:p>
            <a:r>
              <a:rPr lang="en-US" sz="1600">
                <a:solidFill>
                  <a:srgbClr val="FFFFFF"/>
                </a:solidFill>
              </a:rPr>
              <a:t>Summary of major changes</a:t>
            </a:r>
          </a:p>
          <a:p>
            <a:r>
              <a:rPr lang="en-US" sz="1600">
                <a:solidFill>
                  <a:srgbClr val="FFFFFF"/>
                </a:solidFill>
              </a:rPr>
              <a:t>Point-by-point response to each reviewer comment</a:t>
            </a:r>
          </a:p>
          <a:p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6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ome fun historical trivia on peer-review - The Philosophers' Cocoon">
            <a:extLst>
              <a:ext uri="{FF2B5EF4-FFF2-40B4-BE49-F238E27FC236}">
                <a16:creationId xmlns:a16="http://schemas.microsoft.com/office/drawing/2014/main" id="{C58388AF-5038-C34F-CFA7-EF91E4A209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0924" y="643468"/>
            <a:ext cx="5153217" cy="54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9" name="Rectangle 9228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73F8E-9132-788A-44E3-C3EFB551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3" y="643464"/>
            <a:ext cx="2888344" cy="1428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5653-3A1C-69F4-6B09-6F4040541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337" y="2184036"/>
            <a:ext cx="2888439" cy="38696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Addressed to editor</a:t>
            </a:r>
          </a:p>
          <a:p>
            <a:r>
              <a:rPr lang="en-US" sz="1600">
                <a:solidFill>
                  <a:srgbClr val="FFFFFF"/>
                </a:solidFill>
              </a:rPr>
              <a:t>Thanks to editor and reviewers for time and comments</a:t>
            </a:r>
          </a:p>
          <a:p>
            <a:r>
              <a:rPr lang="en-US" sz="1600">
                <a:solidFill>
                  <a:srgbClr val="FFFFFF"/>
                </a:solidFill>
              </a:rPr>
              <a:t>Addresses major changes (approach, analyses, organization)</a:t>
            </a:r>
          </a:p>
          <a:p>
            <a:r>
              <a:rPr lang="en-US" sz="1600">
                <a:solidFill>
                  <a:srgbClr val="FFFFFF"/>
                </a:solidFill>
              </a:rPr>
              <a:t>“below we detail the changes made”</a:t>
            </a:r>
          </a:p>
          <a:p>
            <a:r>
              <a:rPr lang="en-US" sz="1600">
                <a:solidFill>
                  <a:srgbClr val="FFFFFF"/>
                </a:solidFill>
              </a:rPr>
              <a:t>Explain the use of stylistic format to distinguish reviewer comments and </a:t>
            </a:r>
            <a:r>
              <a:rPr lang="en-US" sz="1600" i="1">
                <a:solidFill>
                  <a:srgbClr val="FFFFFF"/>
                </a:solidFill>
              </a:rPr>
              <a:t>your responses</a:t>
            </a:r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97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FD8FA1-A5A7-284E-8B76-1E3B69AF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1184" y="803063"/>
            <a:ext cx="8609631" cy="52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084682-9E49-EF51-1CCB-6ED34F469A70}"/>
                  </a:ext>
                </a:extLst>
              </p14:cNvPr>
              <p14:cNvContentPartPr/>
              <p14:nvPr/>
            </p14:nvContentPartPr>
            <p14:xfrm>
              <a:off x="7265772" y="1444626"/>
              <a:ext cx="2653560" cy="6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084682-9E49-EF51-1CCB-6ED34F469A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3132" y="1381626"/>
                <a:ext cx="277920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C888F43-5428-BFF0-8934-6061FC6577C6}"/>
              </a:ext>
            </a:extLst>
          </p:cNvPr>
          <p:cNvGrpSpPr/>
          <p:nvPr/>
        </p:nvGrpSpPr>
        <p:grpSpPr>
          <a:xfrm>
            <a:off x="1966212" y="1789866"/>
            <a:ext cx="7952040" cy="137880"/>
            <a:chOff x="1966212" y="1789866"/>
            <a:chExt cx="795204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59797C-7CD5-29D7-0195-8541615EB973}"/>
                    </a:ext>
                  </a:extLst>
                </p14:cNvPr>
                <p14:cNvContentPartPr/>
                <p14:nvPr/>
              </p14:nvContentPartPr>
              <p14:xfrm>
                <a:off x="1966212" y="1837386"/>
                <a:ext cx="2920320" cy="60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59797C-7CD5-29D7-0195-8541615EB9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3212" y="1774746"/>
                  <a:ext cx="3045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E63FCC-A079-1BD9-E6BE-F079EFF91AD2}"/>
                    </a:ext>
                  </a:extLst>
                </p14:cNvPr>
                <p14:cNvContentPartPr/>
                <p14:nvPr/>
              </p14:nvContentPartPr>
              <p14:xfrm>
                <a:off x="4905972" y="1789866"/>
                <a:ext cx="5012280" cy="13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E63FCC-A079-1BD9-E6BE-F079EFF91A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43332" y="1727226"/>
                  <a:ext cx="5137920" cy="2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DFD7068-30D9-4965-FEA2-D1A0E51E4832}"/>
              </a:ext>
            </a:extLst>
          </p:cNvPr>
          <p:cNvSpPr/>
          <p:nvPr/>
        </p:nvSpPr>
        <p:spPr>
          <a:xfrm>
            <a:off x="1791184" y="1716162"/>
            <a:ext cx="8127068" cy="3641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Wonderfully Titled Manuscript</a:t>
            </a:r>
          </a:p>
        </p:txBody>
      </p:sp>
    </p:spTree>
    <p:extLst>
      <p:ext uri="{BB962C8B-B14F-4D97-AF65-F5344CB8AC3E}">
        <p14:creationId xmlns:p14="http://schemas.microsoft.com/office/powerpoint/2010/main" val="1963281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3F8E-9132-788A-44E3-C3EFB551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by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5653-3A1C-69F4-6B09-6F4040541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 line numbers for changes</a:t>
            </a:r>
          </a:p>
          <a:p>
            <a:r>
              <a:rPr lang="en-US" dirty="0"/>
              <a:t>Very short answers are appropriate.</a:t>
            </a:r>
          </a:p>
          <a:p>
            <a:pPr lvl="1"/>
            <a:r>
              <a:rPr lang="en-US" dirty="0"/>
              <a:t>“Done.”  “Changed as suggested, thanks.”</a:t>
            </a:r>
          </a:p>
          <a:p>
            <a:r>
              <a:rPr lang="en-US" dirty="0"/>
              <a:t>Longer answers for descriptions of changes or why you </a:t>
            </a:r>
            <a:r>
              <a:rPr lang="en-US" i="1" dirty="0"/>
              <a:t>didn’t</a:t>
            </a:r>
            <a:r>
              <a:rPr lang="en-US" dirty="0"/>
              <a:t> make a change</a:t>
            </a:r>
          </a:p>
          <a:p>
            <a:r>
              <a:rPr lang="en-US" dirty="0"/>
              <a:t>Can be very long</a:t>
            </a:r>
          </a:p>
          <a:p>
            <a:r>
              <a:rPr lang="en-US" dirty="0"/>
              <a:t>Organization and clarity are paramount!</a:t>
            </a:r>
          </a:p>
          <a:p>
            <a:endParaRPr lang="en-US" dirty="0"/>
          </a:p>
        </p:txBody>
      </p:sp>
      <p:pic>
        <p:nvPicPr>
          <p:cNvPr id="11266" name="Picture 2" descr="Peer Review part one- open or blind? – Journal of Human Nutrition and  Dietetics Notes">
            <a:extLst>
              <a:ext uri="{FF2B5EF4-FFF2-40B4-BE49-F238E27FC236}">
                <a16:creationId xmlns:a16="http://schemas.microsoft.com/office/drawing/2014/main" id="{F04F7E5B-89F8-FC13-464D-34F4B0F3EC0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8" y="2103438"/>
            <a:ext cx="4364722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996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5171AA8-42FE-22A1-4F17-30600218D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128" y="2001004"/>
            <a:ext cx="10577744" cy="285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05F118-0FE9-9B73-4535-8ACB2372B2E0}"/>
                  </a:ext>
                </a:extLst>
              </p14:cNvPr>
              <p14:cNvContentPartPr/>
              <p14:nvPr/>
            </p14:nvContentPartPr>
            <p14:xfrm>
              <a:off x="1878012" y="2712546"/>
              <a:ext cx="3607920" cy="149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05F118-0FE9-9B73-4535-8ACB2372B2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5012" y="2649906"/>
                <a:ext cx="3733560" cy="275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565DD1F-2D4A-29CD-0CC6-71EB6EFD99E6}"/>
              </a:ext>
            </a:extLst>
          </p:cNvPr>
          <p:cNvSpPr/>
          <p:nvPr/>
        </p:nvSpPr>
        <p:spPr>
          <a:xfrm>
            <a:off x="1851167" y="2605362"/>
            <a:ext cx="3634765" cy="3641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Beetle X</a:t>
            </a:r>
          </a:p>
        </p:txBody>
      </p:sp>
    </p:spTree>
    <p:extLst>
      <p:ext uri="{BB962C8B-B14F-4D97-AF65-F5344CB8AC3E}">
        <p14:creationId xmlns:p14="http://schemas.microsoft.com/office/powerpoint/2010/main" val="736271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BEDA0CF-CDAA-C1CE-59C1-7A1F311E0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539" y="1059729"/>
            <a:ext cx="10588922" cy="473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210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ErrantScience - Cartoon gallery: Live tweeting and typos">
            <a:extLst>
              <a:ext uri="{FF2B5EF4-FFF2-40B4-BE49-F238E27FC236}">
                <a16:creationId xmlns:a16="http://schemas.microsoft.com/office/drawing/2014/main" id="{DC6E61A8-9411-7D5B-9F0B-18FAF1C0B8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497" y="1447949"/>
            <a:ext cx="6880072" cy="380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A60E2-83AF-36B1-D5B4-E4ACBF69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3" y="643464"/>
            <a:ext cx="2888344" cy="1428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Disagreements with Reviewer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D79D-622A-950D-7696-DAC21F532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337" y="2184036"/>
            <a:ext cx="2888439" cy="3869634"/>
          </a:xfrm>
        </p:spPr>
        <p:txBody>
          <a:bodyPr vert="horz" lIns="91440" tIns="45720" rIns="91440" bIns="45720" rtlCol="0">
            <a:normAutofit/>
          </a:bodyPr>
          <a:lstStyle/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Make the change anyway – if it’s no worse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</a:rPr>
              <a:t>Rebut in R2R, and make some other change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</a:rPr>
              <a:t>Rebut in R2R, and leave unchanged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</a:rPr>
              <a:t>Defer to editor’s judgement</a:t>
            </a:r>
          </a:p>
          <a:p>
            <a:pPr marL="457200"/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833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D8465AE5-05C4-023E-A7B4-3846C0E7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128" y="1101896"/>
            <a:ext cx="10577744" cy="465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301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53465-8B84-6358-4476-AF8BEC94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338" y="289983"/>
            <a:ext cx="7387312" cy="280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457490D9-F4C9-8371-AF11-F25FB9BEB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8750" y="3392126"/>
            <a:ext cx="6983912" cy="317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41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5A96B-806E-6A76-C2C1-49A28C7D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Emotional Writing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90956B-7A2C-248C-3D6F-B586B7758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9" y="2286000"/>
            <a:ext cx="3791711" cy="393192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</a:rPr>
              <a:t>Pleasure</a:t>
            </a:r>
          </a:p>
          <a:p>
            <a:pPr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</a:rPr>
              <a:t>Challenge</a:t>
            </a:r>
          </a:p>
          <a:p>
            <a:pPr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</a:rPr>
              <a:t>Growth</a:t>
            </a:r>
          </a:p>
        </p:txBody>
      </p:sp>
      <p:pic>
        <p:nvPicPr>
          <p:cNvPr id="8" name="Content Placeholder 7" descr="A picture containing colorfulness, art, creativity&#10;&#10;Description automatically generated">
            <a:extLst>
              <a:ext uri="{FF2B5EF4-FFF2-40B4-BE49-F238E27FC236}">
                <a16:creationId xmlns:a16="http://schemas.microsoft.com/office/drawing/2014/main" id="{67DD1702-7EE9-060E-6E07-53D4AF3B02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65" y="-152400"/>
            <a:ext cx="7104009" cy="7193933"/>
          </a:xfrm>
          <a:prstGeom prst="rect">
            <a:avLst/>
          </a:prstGeom>
        </p:spPr>
      </p:pic>
      <p:pic>
        <p:nvPicPr>
          <p:cNvPr id="10" name="Picture 9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55A81B52-9C4A-47E9-9DCB-86182DC8C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548" y="5593080"/>
            <a:ext cx="949369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20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3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1A6BAC-8927-BA43-181C-930D7314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666" y="803063"/>
            <a:ext cx="8270667" cy="52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15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6" name="Rectangle 7185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188" name="Rectangle 7187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90" name="Rectangle 7189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901BB3A-9288-834D-99DD-EA2AC68D81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497" y="2067156"/>
            <a:ext cx="6880072" cy="256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2" name="Rectangle 7191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3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9DBFF-EB25-9D2D-6122-A15E69C6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3" y="643464"/>
            <a:ext cx="2888344" cy="1428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R2R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87758-D3C1-AFAB-4282-DBB9FBA0C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337" y="2184036"/>
            <a:ext cx="2888439" cy="38696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Readers generally will never see anything in the R2R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However, it can MAKE or BREAK your paper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Deserves the same, if not more, care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3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2D41-A213-D125-83F4-69A90D81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Workshop: Respond to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44A9-5EFF-4AB6-D9CF-767E4FBF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brief segment of a Response to Reviews from one of the previous assignments.</a:t>
            </a:r>
          </a:p>
          <a:p>
            <a:endParaRPr lang="en-US" dirty="0"/>
          </a:p>
          <a:p>
            <a:r>
              <a:rPr lang="en-US" dirty="0"/>
              <a:t>You don’t have to make the changes; just pretend you have.</a:t>
            </a:r>
          </a:p>
          <a:p>
            <a:endParaRPr lang="en-US" dirty="0"/>
          </a:p>
          <a:p>
            <a:r>
              <a:rPr lang="en-US" dirty="0"/>
              <a:t>Include at least one response in each of these categories:</a:t>
            </a:r>
          </a:p>
          <a:p>
            <a:pPr lvl="1"/>
            <a:r>
              <a:rPr lang="en-US" dirty="0"/>
              <a:t>change made as suggested</a:t>
            </a:r>
          </a:p>
          <a:p>
            <a:pPr lvl="1"/>
            <a:r>
              <a:rPr lang="en-US" dirty="0"/>
              <a:t>change not made as suggested, but another change made to solve the identified issue</a:t>
            </a:r>
          </a:p>
          <a:p>
            <a:pPr lvl="1"/>
            <a:r>
              <a:rPr lang="en-US" dirty="0"/>
              <a:t>change not made because you disagree with the change. *PRETEND, if needed</a:t>
            </a:r>
          </a:p>
        </p:txBody>
      </p:sp>
    </p:spTree>
    <p:extLst>
      <p:ext uri="{BB962C8B-B14F-4D97-AF65-F5344CB8AC3E}">
        <p14:creationId xmlns:p14="http://schemas.microsoft.com/office/powerpoint/2010/main" val="3081537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2D41-A213-D125-83F4-69A90D81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Group: Game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5ECF8-3692-6FC8-8E87-709F746A2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Active/Passive Voice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B26C2-7E72-4BE8-8701-CC8FC20AC9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active voice convert to passive, and reverse.</a:t>
            </a:r>
          </a:p>
          <a:p>
            <a:r>
              <a:rPr lang="en-US" dirty="0"/>
              <a:t>Make any other updates to clarify and shorten sentence</a:t>
            </a:r>
          </a:p>
          <a:p>
            <a:r>
              <a:rPr lang="en-US" dirty="0"/>
              <a:t>Right answers: 5 points</a:t>
            </a:r>
          </a:p>
          <a:p>
            <a:r>
              <a:rPr lang="en-US" dirty="0"/>
              <a:t>Wrong answers: 0 points</a:t>
            </a:r>
          </a:p>
          <a:p>
            <a:r>
              <a:rPr lang="en-US" dirty="0"/>
              <a:t>First right answer: +2 points</a:t>
            </a:r>
          </a:p>
          <a:p>
            <a:r>
              <a:rPr lang="en-US" dirty="0"/>
              <a:t>Best right answer: +2 points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A98A6-FA94-60AE-EADD-2829A32B1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Figure/Table Criticisms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BD8406-2F6D-FCC2-3A88-4E0972C5BCA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Each issue identified: 2 points</a:t>
            </a:r>
          </a:p>
          <a:p>
            <a:r>
              <a:rPr lang="en-US" dirty="0"/>
              <a:t>First group to finish: 2 points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27ABDD-BA03-B80B-888D-B1F8FAEF0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484520-1B4F-F9C2-911A-9741AE5A210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87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324F-DF2A-1D77-3DE7-09F094DD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1198E-3041-4595-5BA4-8CDD14CCD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19685-6D1B-F1F7-6183-7410060329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Full Paper Draft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E30FB2-FE49-85C4-E2A7-87DE0B618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Reviewing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D0B755-427A-BAC2-E2CB-DDFC8FEB31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Full Paper</a:t>
            </a:r>
          </a:p>
        </p:txBody>
      </p:sp>
    </p:spTree>
    <p:extLst>
      <p:ext uri="{BB962C8B-B14F-4D97-AF65-F5344CB8AC3E}">
        <p14:creationId xmlns:p14="http://schemas.microsoft.com/office/powerpoint/2010/main" val="1950631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F1F0-6752-44B6-645F-566A0A4D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4762-8728-9511-E41A-9A117DD0E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https://www.ncbi.nlm.nih.gov/pmc/articles/PMC4975196/#:~:text=A%20major%20criticism%20of%20peer,the%20quality%20of%20scientific%20literature</a:t>
            </a:r>
            <a:endParaRPr lang="en-US" dirty="0"/>
          </a:p>
          <a:p>
            <a:r>
              <a:rPr lang="en-US" dirty="0">
                <a:hlinkClick r:id="rId3"/>
              </a:rPr>
              <a:t>https://journals.plos.org/ploscompbiol/article?id=10.1371/journal.pcbi.1005730</a:t>
            </a:r>
            <a:endParaRPr lang="en-US" dirty="0"/>
          </a:p>
          <a:p>
            <a:r>
              <a:rPr lang="en-US">
                <a:hlinkClick r:id="rId4"/>
              </a:rPr>
              <a:t>http://ecoevoevoeco.blogspot.com/2015/01/top-ten-best-scientific-figures.html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6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99A1-1312-8EC2-5E42-BFEFFA59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long run, the road to productivity will be a long and tedious one unless you can find meaningful ways to pave it with pleasure.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1A7E9-0384-C3F8-80B1-919003712D9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Helen Sword, author of Air &amp; Light &amp; Time &amp; Space: How Successful Academics Write</a:t>
            </a:r>
          </a:p>
        </p:txBody>
      </p:sp>
    </p:spTree>
    <p:extLst>
      <p:ext uri="{BB962C8B-B14F-4D97-AF65-F5344CB8AC3E}">
        <p14:creationId xmlns:p14="http://schemas.microsoft.com/office/powerpoint/2010/main" val="402925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EE079-EB4A-AFDC-39A9-A8CE6528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writing give me most pleasure and what pleasurable activities can I integrate to support my productivity? [paraphrase]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AFB3F3-C6BE-93AA-D8EC-029E5578EA5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Helen Sword, author of Air &amp; Light &amp; Time &amp; Space: How Successful Academics Write</a:t>
            </a:r>
          </a:p>
        </p:txBody>
      </p:sp>
    </p:spTree>
    <p:extLst>
      <p:ext uri="{BB962C8B-B14F-4D97-AF65-F5344CB8AC3E}">
        <p14:creationId xmlns:p14="http://schemas.microsoft.com/office/powerpoint/2010/main" val="21453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2BF8-A94B-A0C4-14AF-36ABE686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C1D21-61F2-E777-C9C3-AE399E1DD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7EB7-73B1-E243-220C-CAF36BCD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Habits – Things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B190F-9133-1D7D-FD5F-705F694BA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Learn from the past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 frustrated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Find your happy […]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Read a book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Pleasures of Academe – James Axtell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Pleasure of the Text – Roland Barthes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Sin and Syntax – Constance Hale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Eats, Shoots &amp; Leaves – Lynne Truss</a:t>
            </a:r>
          </a:p>
        </p:txBody>
      </p:sp>
    </p:spTree>
    <p:extLst>
      <p:ext uri="{BB962C8B-B14F-4D97-AF65-F5344CB8AC3E}">
        <p14:creationId xmlns:p14="http://schemas.microsoft.com/office/powerpoint/2010/main" val="420856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6283-C8C9-242A-FFE1-70F1BE06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Habits – Things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F2CF-DCF7-1B9E-2DBF-10495C6B9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Strategize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Bounce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Celebrate failure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Read a book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Why Write? – Mark Edmundson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Writer’s Guide to Persistence – Jordan Rosenfeld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Toxic Feedback – Joni Cole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Rising Strong – </a:t>
            </a:r>
            <a:r>
              <a:rPr lang="en-US" dirty="0" err="1"/>
              <a:t>Brené</a:t>
            </a:r>
            <a:r>
              <a:rPr lang="en-US" dirty="0"/>
              <a:t> Brown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Flourish – Martin Seligman</a:t>
            </a:r>
          </a:p>
        </p:txBody>
      </p:sp>
    </p:spTree>
    <p:extLst>
      <p:ext uri="{BB962C8B-B14F-4D97-AF65-F5344CB8AC3E}">
        <p14:creationId xmlns:p14="http://schemas.microsoft.com/office/powerpoint/2010/main" val="168699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6283-C8C9-242A-FFE1-70F1BE06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Habits – Things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F2CF-DCF7-1B9E-2DBF-10495C6B9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Re-story your metaphors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Getting started with a new writing project is like…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Getting stuck is like 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Working with a bad collaborator is like 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Sending a paper for grading/review is like 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Receiving negative feedback is like 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Take a walk on the shadow side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 concrete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Read a book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Introducing Metaphor – Murray Knowles and </a:t>
            </a:r>
            <a:r>
              <a:rPr lang="en-US" dirty="0" err="1"/>
              <a:t>Rosamund</a:t>
            </a:r>
            <a:r>
              <a:rPr lang="en-US" dirty="0"/>
              <a:t> Moon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Women, Fire and Dangerous Things - Lakoff</a:t>
            </a:r>
          </a:p>
        </p:txBody>
      </p:sp>
    </p:spTree>
    <p:extLst>
      <p:ext uri="{BB962C8B-B14F-4D97-AF65-F5344CB8AC3E}">
        <p14:creationId xmlns:p14="http://schemas.microsoft.com/office/powerpoint/2010/main" val="908524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Custom 1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3519</TotalTime>
  <Words>982</Words>
  <Application>Microsoft Office PowerPoint</Application>
  <PresentationFormat>Widescreen</PresentationFormat>
  <Paragraphs>143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Atkinson Hyperlegible</vt:lpstr>
      <vt:lpstr>Calibri</vt:lpstr>
      <vt:lpstr>Garamond</vt:lpstr>
      <vt:lpstr>Tw Cen MT</vt:lpstr>
      <vt:lpstr>Tw Cen MT Condensed</vt:lpstr>
      <vt:lpstr>Wingdings</vt:lpstr>
      <vt:lpstr>Wingdings 3</vt:lpstr>
      <vt:lpstr>Savon</vt:lpstr>
      <vt:lpstr>Integral</vt:lpstr>
      <vt:lpstr>PowerPoint Presentation</vt:lpstr>
      <vt:lpstr>Emotional Habits</vt:lpstr>
      <vt:lpstr>Emotional Writing</vt:lpstr>
      <vt:lpstr>In the long run, the road to productivity will be a long and tedious one unless you can find meaningful ways to pave it with pleasure.</vt:lpstr>
      <vt:lpstr>What aspects of writing give me most pleasure and what pleasurable activities can I integrate to support my productivity? [paraphrase]</vt:lpstr>
      <vt:lpstr>Things To Try</vt:lpstr>
      <vt:lpstr>Emotional Habits – Things to Try</vt:lpstr>
      <vt:lpstr>Emotional Habits – Things to Try</vt:lpstr>
      <vt:lpstr>Emotional Habits – Things to Try</vt:lpstr>
      <vt:lpstr>Publish or Perish</vt:lpstr>
      <vt:lpstr>Sources and Inspiration</vt:lpstr>
      <vt:lpstr>Peer Review</vt:lpstr>
      <vt:lpstr>Peer Review Process</vt:lpstr>
      <vt:lpstr>Peer Review</vt:lpstr>
      <vt:lpstr>Benefits of Peer Review</vt:lpstr>
      <vt:lpstr>Criticism of Peer Review</vt:lpstr>
      <vt:lpstr>Innovations in Peer Review</vt:lpstr>
      <vt:lpstr>Response to Reviews (R2R)</vt:lpstr>
      <vt:lpstr>Initial Response</vt:lpstr>
      <vt:lpstr>What is the “Response”</vt:lpstr>
      <vt:lpstr>What is a R2R?</vt:lpstr>
      <vt:lpstr>Summary</vt:lpstr>
      <vt:lpstr>PowerPoint Presentation</vt:lpstr>
      <vt:lpstr>Point by point</vt:lpstr>
      <vt:lpstr>PowerPoint Presentation</vt:lpstr>
      <vt:lpstr>PowerPoint Presentation</vt:lpstr>
      <vt:lpstr>Disagreements with Reviewer</vt:lpstr>
      <vt:lpstr>PowerPoint Presentation</vt:lpstr>
      <vt:lpstr>PowerPoint Presentation</vt:lpstr>
      <vt:lpstr>PowerPoint Presentation</vt:lpstr>
      <vt:lpstr>R2R Summary</vt:lpstr>
      <vt:lpstr>Workshop: Respond to Review</vt:lpstr>
      <vt:lpstr>Small Group: Game</vt:lpstr>
      <vt:lpstr>Assignments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</dc:title>
  <dc:creator>Heather Anne Talbott</dc:creator>
  <cp:lastModifiedBy>Heather Anne Talbott</cp:lastModifiedBy>
  <cp:revision>5</cp:revision>
  <dcterms:created xsi:type="dcterms:W3CDTF">2023-06-10T18:02:21Z</dcterms:created>
  <dcterms:modified xsi:type="dcterms:W3CDTF">2024-07-18T03:19:09Z</dcterms:modified>
</cp:coreProperties>
</file>